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320" r:id="rId5"/>
    <p:sldId id="323" r:id="rId6"/>
    <p:sldId id="309" r:id="rId7"/>
    <p:sldId id="322" r:id="rId8"/>
    <p:sldId id="343" r:id="rId9"/>
    <p:sldId id="324" r:id="rId10"/>
    <p:sldId id="325" r:id="rId11"/>
    <p:sldId id="344" r:id="rId12"/>
    <p:sldId id="327" r:id="rId13"/>
    <p:sldId id="331" r:id="rId14"/>
    <p:sldId id="346" r:id="rId15"/>
    <p:sldId id="30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0095"/>
    <a:srgbClr val="6A0099"/>
    <a:srgbClr val="4E4E51"/>
    <a:srgbClr val="000000"/>
    <a:srgbClr val="353537"/>
    <a:srgbClr val="2A17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874245-3644-BC7A-98D9-A61A157E924F}" v="1" dt="2022-04-26T07:59:32.271"/>
    <p1510:client id="{CA392774-39A4-CEF0-9649-3210A6CD0954}" v="11" dt="2022-04-26T08:09:22.269"/>
  </p1510:revLst>
</p1510:revInfo>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e Ko" userId="S::natalie.ko@vsfg.com::d63b91ef-46e7-4cf8-927e-b8ce5bfc4035" providerId="AD" clId="Web-{CA392774-39A4-CEF0-9649-3210A6CD0954}"/>
    <pc:docChg chg="delSld">
      <pc:chgData name="Natalie Ko" userId="S::natalie.ko@vsfg.com::d63b91ef-46e7-4cf8-927e-b8ce5bfc4035" providerId="AD" clId="Web-{CA392774-39A4-CEF0-9649-3210A6CD0954}" dt="2022-04-26T08:09:22.269" v="10"/>
      <pc:docMkLst>
        <pc:docMk/>
      </pc:docMkLst>
      <pc:sldChg chg="del">
        <pc:chgData name="Natalie Ko" userId="S::natalie.ko@vsfg.com::d63b91ef-46e7-4cf8-927e-b8ce5bfc4035" providerId="AD" clId="Web-{CA392774-39A4-CEF0-9649-3210A6CD0954}" dt="2022-04-26T08:08:23.174" v="0"/>
        <pc:sldMkLst>
          <pc:docMk/>
          <pc:sldMk cId="3818568883" sldId="326"/>
        </pc:sldMkLst>
      </pc:sldChg>
      <pc:sldChg chg="del">
        <pc:chgData name="Natalie Ko" userId="S::natalie.ko@vsfg.com::d63b91ef-46e7-4cf8-927e-b8ce5bfc4035" providerId="AD" clId="Web-{CA392774-39A4-CEF0-9649-3210A6CD0954}" dt="2022-04-26T08:09:05.034" v="2"/>
        <pc:sldMkLst>
          <pc:docMk/>
          <pc:sldMk cId="4132523236" sldId="329"/>
        </pc:sldMkLst>
      </pc:sldChg>
      <pc:sldChg chg="del">
        <pc:chgData name="Natalie Ko" userId="S::natalie.ko@vsfg.com::d63b91ef-46e7-4cf8-927e-b8ce5bfc4035" providerId="AD" clId="Web-{CA392774-39A4-CEF0-9649-3210A6CD0954}" dt="2022-04-26T08:09:20.644" v="9"/>
        <pc:sldMkLst>
          <pc:docMk/>
          <pc:sldMk cId="4074258331" sldId="332"/>
        </pc:sldMkLst>
      </pc:sldChg>
      <pc:sldChg chg="del">
        <pc:chgData name="Natalie Ko" userId="S::natalie.ko@vsfg.com::d63b91ef-46e7-4cf8-927e-b8ce5bfc4035" providerId="AD" clId="Web-{CA392774-39A4-CEF0-9649-3210A6CD0954}" dt="2022-04-26T08:08:38.690" v="1"/>
        <pc:sldMkLst>
          <pc:docMk/>
          <pc:sldMk cId="2789047335" sldId="335"/>
        </pc:sldMkLst>
      </pc:sldChg>
      <pc:sldChg chg="del">
        <pc:chgData name="Natalie Ko" userId="S::natalie.ko@vsfg.com::d63b91ef-46e7-4cf8-927e-b8ce5bfc4035" providerId="AD" clId="Web-{CA392774-39A4-CEF0-9649-3210A6CD0954}" dt="2022-04-26T08:09:07.143" v="3"/>
        <pc:sldMkLst>
          <pc:docMk/>
          <pc:sldMk cId="2858951468" sldId="337"/>
        </pc:sldMkLst>
      </pc:sldChg>
      <pc:sldChg chg="del">
        <pc:chgData name="Natalie Ko" userId="S::natalie.ko@vsfg.com::d63b91ef-46e7-4cf8-927e-b8ce5bfc4035" providerId="AD" clId="Web-{CA392774-39A4-CEF0-9649-3210A6CD0954}" dt="2022-04-26T08:09:10.237" v="5"/>
        <pc:sldMkLst>
          <pc:docMk/>
          <pc:sldMk cId="4255334983" sldId="338"/>
        </pc:sldMkLst>
      </pc:sldChg>
      <pc:sldChg chg="del">
        <pc:chgData name="Natalie Ko" userId="S::natalie.ko@vsfg.com::d63b91ef-46e7-4cf8-927e-b8ce5bfc4035" providerId="AD" clId="Web-{CA392774-39A4-CEF0-9649-3210A6CD0954}" dt="2022-04-26T08:09:11.206" v="6"/>
        <pc:sldMkLst>
          <pc:docMk/>
          <pc:sldMk cId="4095490706" sldId="339"/>
        </pc:sldMkLst>
      </pc:sldChg>
      <pc:sldChg chg="del">
        <pc:chgData name="Natalie Ko" userId="S::natalie.ko@vsfg.com::d63b91ef-46e7-4cf8-927e-b8ce5bfc4035" providerId="AD" clId="Web-{CA392774-39A4-CEF0-9649-3210A6CD0954}" dt="2022-04-26T08:09:14.706" v="7"/>
        <pc:sldMkLst>
          <pc:docMk/>
          <pc:sldMk cId="815968134" sldId="340"/>
        </pc:sldMkLst>
      </pc:sldChg>
      <pc:sldChg chg="del">
        <pc:chgData name="Natalie Ko" userId="S::natalie.ko@vsfg.com::d63b91ef-46e7-4cf8-927e-b8ce5bfc4035" providerId="AD" clId="Web-{CA392774-39A4-CEF0-9649-3210A6CD0954}" dt="2022-04-26T08:09:16.831" v="8"/>
        <pc:sldMkLst>
          <pc:docMk/>
          <pc:sldMk cId="2608790334" sldId="341"/>
        </pc:sldMkLst>
      </pc:sldChg>
      <pc:sldChg chg="del">
        <pc:chgData name="Natalie Ko" userId="S::natalie.ko@vsfg.com::d63b91ef-46e7-4cf8-927e-b8ce5bfc4035" providerId="AD" clId="Web-{CA392774-39A4-CEF0-9649-3210A6CD0954}" dt="2022-04-26T08:09:22.269" v="10"/>
        <pc:sldMkLst>
          <pc:docMk/>
          <pc:sldMk cId="1471733993" sldId="342"/>
        </pc:sldMkLst>
      </pc:sldChg>
      <pc:sldChg chg="del">
        <pc:chgData name="Natalie Ko" userId="S::natalie.ko@vsfg.com::d63b91ef-46e7-4cf8-927e-b8ce5bfc4035" providerId="AD" clId="Web-{CA392774-39A4-CEF0-9649-3210A6CD0954}" dt="2022-04-26T08:09:08.597" v="4"/>
        <pc:sldMkLst>
          <pc:docMk/>
          <pc:sldMk cId="4148116642" sldId="345"/>
        </pc:sldMkLst>
      </pc:sldChg>
    </pc:docChg>
  </pc:docChgLst>
  <pc:docChgLst>
    <pc:chgData name="Natalie Ko" userId="S::natalie.ko@vsfg.com::d63b91ef-46e7-4cf8-927e-b8ce5bfc4035" providerId="AD" clId="Web-{53874245-3644-BC7A-98D9-A61A157E924F}"/>
    <pc:docChg chg="delSld">
      <pc:chgData name="Natalie Ko" userId="S::natalie.ko@vsfg.com::d63b91ef-46e7-4cf8-927e-b8ce5bfc4035" providerId="AD" clId="Web-{53874245-3644-BC7A-98D9-A61A157E924F}" dt="2022-04-26T07:59:32.271" v="0"/>
      <pc:docMkLst>
        <pc:docMk/>
      </pc:docMkLst>
      <pc:sldChg chg="del">
        <pc:chgData name="Natalie Ko" userId="S::natalie.ko@vsfg.com::d63b91ef-46e7-4cf8-927e-b8ce5bfc4035" providerId="AD" clId="Web-{53874245-3644-BC7A-98D9-A61A157E924F}" dt="2022-04-26T07:59:32.271" v="0"/>
        <pc:sldMkLst>
          <pc:docMk/>
          <pc:sldMk cId="1291779907" sldId="33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57_425F6DB6.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147_4FA0A5C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Sheet1!$A$2:$A$7</c:f>
              <c:numCache>
                <c:formatCode>General</c:formatCode>
                <c:ptCount val="6"/>
                <c:pt idx="0">
                  <c:v>0</c:v>
                </c:pt>
                <c:pt idx="1">
                  <c:v>5</c:v>
                </c:pt>
                <c:pt idx="2">
                  <c:v>10</c:v>
                </c:pt>
                <c:pt idx="3">
                  <c:v>15</c:v>
                </c:pt>
                <c:pt idx="4">
                  <c:v>20</c:v>
                </c:pt>
                <c:pt idx="5">
                  <c:v>25</c:v>
                </c:pt>
              </c:numCache>
            </c:numRef>
          </c:cat>
          <c:val>
            <c:numRef>
              <c:f>Sheet1!$B$2:$B$7</c:f>
              <c:numCache>
                <c:formatCode>General</c:formatCode>
                <c:ptCount val="6"/>
                <c:pt idx="0">
                  <c:v>2</c:v>
                </c:pt>
                <c:pt idx="1">
                  <c:v>4</c:v>
                </c:pt>
                <c:pt idx="2">
                  <c:v>6</c:v>
                </c:pt>
                <c:pt idx="3">
                  <c:v>8</c:v>
                </c:pt>
                <c:pt idx="4">
                  <c:v>10</c:v>
                </c:pt>
                <c:pt idx="5">
                  <c:v>12</c:v>
                </c:pt>
              </c:numCache>
            </c:numRef>
          </c:val>
          <c:smooth val="0"/>
          <c:extLst>
            <c:ext xmlns:c16="http://schemas.microsoft.com/office/drawing/2014/chart" uri="{C3380CC4-5D6E-409C-BE32-E72D297353CC}">
              <c16:uniqueId val="{00000000-3D66-8A4E-BBBD-CAF4603BB0D7}"/>
            </c:ext>
          </c:extLst>
        </c:ser>
        <c:dLbls>
          <c:showLegendKey val="0"/>
          <c:showVal val="0"/>
          <c:showCatName val="0"/>
          <c:showSerName val="0"/>
          <c:showPercent val="0"/>
          <c:showBubbleSize val="0"/>
        </c:dLbls>
        <c:smooth val="0"/>
        <c:axId val="473954015"/>
        <c:axId val="473955663"/>
      </c:lineChart>
      <c:catAx>
        <c:axId val="473954015"/>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ltLang="ja-JP"/>
                  <a:t>2003</a:t>
                </a:r>
                <a:r>
                  <a:rPr lang="ja-JP" altLang="en-US"/>
                  <a:t>年至</a:t>
                </a:r>
                <a:r>
                  <a:rPr lang="en-US" altLang="ja-JP"/>
                  <a:t>2019</a:t>
                </a:r>
                <a:r>
                  <a:rPr lang="ja-JP" altLang="en-US"/>
                  <a:t>年每年平均波幅（</a:t>
                </a:r>
                <a:r>
                  <a:rPr lang="en-US" altLang="ja-JP"/>
                  <a:t>%</a:t>
                </a:r>
                <a:r>
                  <a:rPr lang="ja-JP" altLang="en-US"/>
                  <a:t>）</a:t>
                </a:r>
                <a:endParaRPr lang="en-US"/>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3955663"/>
        <c:crosses val="autoZero"/>
        <c:auto val="1"/>
        <c:lblAlgn val="ctr"/>
        <c:lblOffset val="100"/>
        <c:noMultiLvlLbl val="0"/>
      </c:catAx>
      <c:valAx>
        <c:axId val="47395566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ltLang="ja-JP"/>
                  <a:t>2003</a:t>
                </a:r>
                <a:r>
                  <a:rPr lang="ja-JP" altLang="en-US"/>
                  <a:t>年至</a:t>
                </a:r>
                <a:r>
                  <a:rPr lang="en-US" altLang="ja-JP"/>
                  <a:t>2019</a:t>
                </a:r>
                <a:r>
                  <a:rPr lang="ja-JP" altLang="en-US"/>
                  <a:t>年每年平均回報（</a:t>
                </a:r>
                <a:r>
                  <a:rPr lang="en-US" altLang="ja-JP"/>
                  <a:t>%</a:t>
                </a:r>
                <a:r>
                  <a:rPr lang="ja-JP" altLang="en-US"/>
                  <a:t>）</a:t>
                </a:r>
                <a:endParaRPr lang="en-US"/>
              </a:p>
            </c:rich>
          </c:tx>
          <c:overlay val="0"/>
          <c:spPr>
            <a:noFill/>
            <a:ln>
              <a:noFill/>
            </a:ln>
            <a:effectLst/>
          </c:spPr>
          <c:txPr>
            <a:bodyPr rot="540000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39540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Y-Values</c:v>
                </c:pt>
              </c:strCache>
            </c:strRef>
          </c:tx>
          <c:spPr>
            <a:ln w="19050" cap="rnd">
              <a:solidFill>
                <a:schemeClr val="accent2"/>
              </a:solidFill>
              <a:round/>
            </a:ln>
            <a:effectLst/>
          </c:spPr>
          <c:marker>
            <c:symbol val="none"/>
          </c:marker>
          <c:cat>
            <c:numRef>
              <c:f>Sheet1!$A$2:$A$10</c:f>
              <c:numCache>
                <c:formatCode>General</c:formatCode>
                <c:ptCount val="9"/>
                <c:pt idx="0">
                  <c:v>25</c:v>
                </c:pt>
                <c:pt idx="1">
                  <c:v>30</c:v>
                </c:pt>
                <c:pt idx="2">
                  <c:v>35</c:v>
                </c:pt>
                <c:pt idx="3">
                  <c:v>40</c:v>
                </c:pt>
                <c:pt idx="4">
                  <c:v>45</c:v>
                </c:pt>
                <c:pt idx="5">
                  <c:v>50</c:v>
                </c:pt>
                <c:pt idx="6">
                  <c:v>55</c:v>
                </c:pt>
                <c:pt idx="7">
                  <c:v>60</c:v>
                </c:pt>
                <c:pt idx="8">
                  <c:v>65</c:v>
                </c:pt>
              </c:numCache>
            </c:numRef>
          </c:cat>
          <c:val>
            <c:numRef>
              <c:f>Sheet1!$B$2:$B$10</c:f>
              <c:numCache>
                <c:formatCode>General</c:formatCode>
                <c:ptCount val="9"/>
                <c:pt idx="0">
                  <c:v>0</c:v>
                </c:pt>
                <c:pt idx="1">
                  <c:v>50000</c:v>
                </c:pt>
                <c:pt idx="2">
                  <c:v>100000</c:v>
                </c:pt>
                <c:pt idx="3">
                  <c:v>150000</c:v>
                </c:pt>
                <c:pt idx="4">
                  <c:v>200000</c:v>
                </c:pt>
                <c:pt idx="5">
                  <c:v>270000</c:v>
                </c:pt>
                <c:pt idx="6">
                  <c:v>370000</c:v>
                </c:pt>
                <c:pt idx="7">
                  <c:v>550000</c:v>
                </c:pt>
                <c:pt idx="8">
                  <c:v>800000</c:v>
                </c:pt>
              </c:numCache>
            </c:numRef>
          </c:val>
          <c:smooth val="1"/>
          <c:extLst>
            <c:ext xmlns:c16="http://schemas.microsoft.com/office/drawing/2014/chart" uri="{C3380CC4-5D6E-409C-BE32-E72D297353CC}">
              <c16:uniqueId val="{00000000-C309-F14B-A9B0-9D167C52B894}"/>
            </c:ext>
          </c:extLst>
        </c:ser>
        <c:ser>
          <c:idx val="2"/>
          <c:order val="1"/>
          <c:tx>
            <c:strRef>
              <c:f>Sheet1!$D$1</c:f>
              <c:strCache>
                <c:ptCount val="1"/>
                <c:pt idx="0">
                  <c:v>Y-Values2</c:v>
                </c:pt>
              </c:strCache>
            </c:strRef>
          </c:tx>
          <c:spPr>
            <a:ln w="19050" cap="rnd">
              <a:solidFill>
                <a:schemeClr val="accent1"/>
              </a:solidFill>
              <a:round/>
            </a:ln>
            <a:effectLst/>
          </c:spPr>
          <c:marker>
            <c:symbol val="none"/>
          </c:marker>
          <c:cat>
            <c:numRef>
              <c:f>Sheet1!$A$2:$A$10</c:f>
              <c:numCache>
                <c:formatCode>General</c:formatCode>
                <c:ptCount val="9"/>
                <c:pt idx="0">
                  <c:v>25</c:v>
                </c:pt>
                <c:pt idx="1">
                  <c:v>30</c:v>
                </c:pt>
                <c:pt idx="2">
                  <c:v>35</c:v>
                </c:pt>
                <c:pt idx="3">
                  <c:v>40</c:v>
                </c:pt>
                <c:pt idx="4">
                  <c:v>45</c:v>
                </c:pt>
                <c:pt idx="5">
                  <c:v>50</c:v>
                </c:pt>
                <c:pt idx="6">
                  <c:v>55</c:v>
                </c:pt>
                <c:pt idx="7">
                  <c:v>60</c:v>
                </c:pt>
                <c:pt idx="8">
                  <c:v>65</c:v>
                </c:pt>
              </c:numCache>
            </c:numRef>
          </c:cat>
          <c:val>
            <c:numRef>
              <c:f>Sheet1!$D$2:$D$10</c:f>
              <c:numCache>
                <c:formatCode>General</c:formatCode>
                <c:ptCount val="9"/>
                <c:pt idx="0">
                  <c:v>0</c:v>
                </c:pt>
                <c:pt idx="1">
                  <c:v>0</c:v>
                </c:pt>
                <c:pt idx="2">
                  <c:v>0</c:v>
                </c:pt>
                <c:pt idx="3">
                  <c:v>30000</c:v>
                </c:pt>
                <c:pt idx="4">
                  <c:v>70000</c:v>
                </c:pt>
                <c:pt idx="5">
                  <c:v>130000</c:v>
                </c:pt>
                <c:pt idx="6">
                  <c:v>230000</c:v>
                </c:pt>
                <c:pt idx="7">
                  <c:v>370000</c:v>
                </c:pt>
                <c:pt idx="8">
                  <c:v>600000</c:v>
                </c:pt>
              </c:numCache>
            </c:numRef>
          </c:val>
          <c:smooth val="0"/>
          <c:extLst>
            <c:ext xmlns:c16="http://schemas.microsoft.com/office/drawing/2014/chart" uri="{C3380CC4-5D6E-409C-BE32-E72D297353CC}">
              <c16:uniqueId val="{00000013-C309-F14B-A9B0-9D167C52B894}"/>
            </c:ext>
          </c:extLst>
        </c:ser>
        <c:dLbls>
          <c:showLegendKey val="0"/>
          <c:showVal val="0"/>
          <c:showCatName val="0"/>
          <c:showSerName val="0"/>
          <c:showPercent val="0"/>
          <c:showBubbleSize val="0"/>
        </c:dLbls>
        <c:smooth val="0"/>
        <c:axId val="359380143"/>
        <c:axId val="359381791"/>
      </c:lineChart>
      <c:catAx>
        <c:axId val="3593801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accent6"/>
                </a:solidFill>
                <a:latin typeface="+mn-lt"/>
                <a:ea typeface="+mn-ea"/>
                <a:cs typeface="+mn-cs"/>
              </a:defRPr>
            </a:pPr>
            <a:endParaRPr lang="en-US"/>
          </a:p>
        </c:txPr>
        <c:crossAx val="359381791"/>
        <c:crosses val="autoZero"/>
        <c:auto val="1"/>
        <c:lblAlgn val="ctr"/>
        <c:lblOffset val="100"/>
        <c:noMultiLvlLbl val="0"/>
      </c:catAx>
      <c:valAx>
        <c:axId val="359381791"/>
        <c:scaling>
          <c:orientation val="minMax"/>
        </c:scaling>
        <c:delete val="0"/>
        <c:axPos val="l"/>
        <c:majorGridlines>
          <c:spPr>
            <a:ln w="9525" cap="flat" cmpd="sng" algn="ctr">
              <a:solidFill>
                <a:schemeClr val="tx1">
                  <a:lumMod val="15000"/>
                  <a:lumOff val="85000"/>
                </a:schemeClr>
              </a:solidFill>
              <a:round/>
            </a:ln>
            <a:effectLst/>
          </c:spPr>
        </c:majorGridlines>
        <c:numFmt formatCode="[$$-409]#,##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accent6"/>
                </a:solidFill>
                <a:latin typeface="+mn-lt"/>
                <a:ea typeface="+mn-ea"/>
                <a:cs typeface="+mn-cs"/>
              </a:defRPr>
            </a:pPr>
            <a:endParaRPr lang="en-US"/>
          </a:p>
        </c:txPr>
        <c:crossAx val="3593801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761182-650E-4D5D-B3C9-ED16775D7855}" type="datetimeFigureOut">
              <a:rPr lang="en-GB" smtClean="0"/>
              <a:t>26/04/2022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14AC29-B9C3-4103-B171-4DC245540536}" type="slidenum">
              <a:rPr lang="en-GB" smtClean="0"/>
              <a:t>‹#›</a:t>
            </a:fld>
            <a:endParaRPr lang="en-GB"/>
          </a:p>
        </p:txBody>
      </p:sp>
    </p:spTree>
    <p:extLst>
      <p:ext uri="{BB962C8B-B14F-4D97-AF65-F5344CB8AC3E}">
        <p14:creationId xmlns:p14="http://schemas.microsoft.com/office/powerpoint/2010/main" val="3874112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000" b="1">
                <a:solidFill>
                  <a:schemeClr val="bg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4142904"/>
            <a:ext cx="6125509" cy="810096"/>
          </a:xfrm>
        </p:spPr>
        <p:txBody>
          <a:bodyPr>
            <a:normAutofit/>
          </a:bodyPr>
          <a:lstStyle>
            <a:lvl1pPr marL="0" indent="0" algn="l">
              <a:buNone/>
              <a:defRPr sz="2200" b="0" i="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chemeClr val="bg1"/>
                </a:solidFill>
              </a:defRPr>
            </a:lvl1pPr>
            <a:lvl5pPr>
              <a:defRPr/>
            </a:lvl5pPr>
          </a:lstStyle>
          <a:p>
            <a:pPr lvl="0"/>
            <a:r>
              <a:rPr lang="es-ES"/>
              <a:t>DD.MM.YEAR</a:t>
            </a:r>
          </a:p>
        </p:txBody>
      </p:sp>
      <p:sp>
        <p:nvSpPr>
          <p:cNvPr id="5" name="Rectangle 4">
            <a:extLst>
              <a:ext uri="{FF2B5EF4-FFF2-40B4-BE49-F238E27FC236}">
                <a16:creationId xmlns:a16="http://schemas.microsoft.com/office/drawing/2014/main" id="{D49328BC-A14D-AC4C-B055-49813A5D4F5A}"/>
              </a:ext>
            </a:extLst>
          </p:cNvPr>
          <p:cNvSpPr/>
          <p:nvPr userDrawn="1"/>
        </p:nvSpPr>
        <p:spPr>
          <a:xfrm>
            <a:off x="691979" y="4823082"/>
            <a:ext cx="3785428" cy="129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579C1D9-67E2-BB41-A6F0-2970AE3BAEE8}"/>
              </a:ext>
            </a:extLst>
          </p:cNvPr>
          <p:cNvPicPr>
            <a:picLocks noChangeAspect="1"/>
          </p:cNvPicPr>
          <p:nvPr userDrawn="1"/>
        </p:nvPicPr>
        <p:blipFill>
          <a:blip r:embed="rId2">
            <a:lum bright="100000"/>
          </a:blip>
          <a:stretch>
            <a:fillRect/>
          </a:stretch>
        </p:blipFill>
        <p:spPr>
          <a:xfrm>
            <a:off x="691978" y="771060"/>
            <a:ext cx="2384425" cy="937513"/>
          </a:xfrm>
          <a:prstGeom prst="rect">
            <a:avLst/>
          </a:prstGeom>
        </p:spPr>
      </p:pic>
      <p:pic>
        <p:nvPicPr>
          <p:cNvPr id="11" name="Picture 10">
            <a:extLst>
              <a:ext uri="{FF2B5EF4-FFF2-40B4-BE49-F238E27FC236}">
                <a16:creationId xmlns:a16="http://schemas.microsoft.com/office/drawing/2014/main" id="{FB86C64B-EFE1-5945-A6D2-DFD4F3E3CFA8}"/>
              </a:ext>
            </a:extLst>
          </p:cNvPr>
          <p:cNvPicPr>
            <a:picLocks noChangeAspect="1"/>
          </p:cNvPicPr>
          <p:nvPr userDrawn="1"/>
        </p:nvPicPr>
        <p:blipFill rotWithShape="1">
          <a:blip r:embed="rId3">
            <a:lum bright="100000"/>
            <a:alphaModFix amt="10000"/>
          </a:blip>
          <a:srcRect t="15350" r="6928" b="7638"/>
          <a:stretch/>
        </p:blipFill>
        <p:spPr>
          <a:xfrm>
            <a:off x="5822731" y="-1"/>
            <a:ext cx="6369269" cy="6858001"/>
          </a:xfrm>
          <a:prstGeom prst="rect">
            <a:avLst/>
          </a:prstGeom>
        </p:spPr>
      </p:pic>
      <p:grpSp>
        <p:nvGrpSpPr>
          <p:cNvPr id="21" name="Group 20">
            <a:extLst>
              <a:ext uri="{FF2B5EF4-FFF2-40B4-BE49-F238E27FC236}">
                <a16:creationId xmlns:a16="http://schemas.microsoft.com/office/drawing/2014/main" id="{46B08DC4-A281-4544-B435-F8114C9C333A}"/>
              </a:ext>
            </a:extLst>
          </p:cNvPr>
          <p:cNvGrpSpPr/>
          <p:nvPr userDrawn="1"/>
        </p:nvGrpSpPr>
        <p:grpSpPr>
          <a:xfrm flipH="1">
            <a:off x="-1531" y="6359076"/>
            <a:ext cx="3434400" cy="498925"/>
            <a:chOff x="8756375" y="6359076"/>
            <a:chExt cx="3435625" cy="498925"/>
          </a:xfrm>
        </p:grpSpPr>
        <p:sp>
          <p:nvSpPr>
            <p:cNvPr id="22" name="Right Triangle 21">
              <a:extLst>
                <a:ext uri="{FF2B5EF4-FFF2-40B4-BE49-F238E27FC236}">
                  <a16:creationId xmlns:a16="http://schemas.microsoft.com/office/drawing/2014/main" id="{36F7D609-5077-484E-AF01-FC7F1D5DE60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0093C097-2898-C14D-8324-52C6D209B7E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D8C92C3C-7F1E-0940-853B-93C7FEBC46D9}"/>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44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2 column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0"/>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2">
            <a:extLst>
              <a:ext uri="{FF2B5EF4-FFF2-40B4-BE49-F238E27FC236}">
                <a16:creationId xmlns:a16="http://schemas.microsoft.com/office/drawing/2014/main" id="{7AB4F7F1-C3C1-564B-98CD-498010568631}"/>
              </a:ext>
            </a:extLst>
          </p:cNvPr>
          <p:cNvSpPr>
            <a:spLocks noGrp="1"/>
          </p:cNvSpPr>
          <p:nvPr>
            <p:ph type="body" sz="quarter" idx="16"/>
          </p:nvPr>
        </p:nvSpPr>
        <p:spPr>
          <a:xfrm>
            <a:off x="6263641" y="1633987"/>
            <a:ext cx="5395348"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69BFB28F-5E36-0743-97A5-B922165EA0F1}"/>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0" name="Subtítulo 2">
            <a:extLst>
              <a:ext uri="{FF2B5EF4-FFF2-40B4-BE49-F238E27FC236}">
                <a16:creationId xmlns:a16="http://schemas.microsoft.com/office/drawing/2014/main" id="{8C5A8CB0-D7A4-D040-8E4F-63F04BCB304F}"/>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1" name="Picture 10">
            <a:extLst>
              <a:ext uri="{FF2B5EF4-FFF2-40B4-BE49-F238E27FC236}">
                <a16:creationId xmlns:a16="http://schemas.microsoft.com/office/drawing/2014/main" id="{670459F2-9030-4F4B-BE71-022CF8D30626}"/>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4" name="Date Placeholder 3"/>
          <p:cNvSpPr>
            <a:spLocks noGrp="1"/>
          </p:cNvSpPr>
          <p:nvPr>
            <p:ph type="dt" sz="half" idx="10"/>
          </p:nvPr>
        </p:nvSpPr>
        <p:spPr/>
        <p:txBody>
          <a:bodyPr/>
          <a:lstStyle/>
          <a:p>
            <a:endParaRPr lang="en-GB"/>
          </a:p>
        </p:txBody>
      </p:sp>
      <p:grpSp>
        <p:nvGrpSpPr>
          <p:cNvPr id="15" name="Group 14">
            <a:extLst>
              <a:ext uri="{FF2B5EF4-FFF2-40B4-BE49-F238E27FC236}">
                <a16:creationId xmlns:a16="http://schemas.microsoft.com/office/drawing/2014/main" id="{0B7327CF-4CA8-1B49-AE16-100711118831}"/>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21A2F3B9-4D78-6D4C-96FE-768739442DE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C8064960-E517-C04A-A68F-261CB4DCEE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A5D987B8-D6E3-394E-9200-E31BF6E1163B}"/>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909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317500" y="1654751"/>
            <a:ext cx="4564743" cy="4373618"/>
          </a:xfrm>
        </p:spPr>
        <p:txBody>
          <a:bodyPr>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 </a:t>
            </a:r>
            <a:r>
              <a:rPr lang="es-ES" err="1"/>
              <a:t>or</a:t>
            </a:r>
            <a:r>
              <a:rPr lang="es-ES"/>
              <a:t> </a:t>
            </a:r>
            <a:r>
              <a:rPr lang="es-ES" err="1"/>
              <a:t>custom</a:t>
            </a:r>
            <a:r>
              <a:rPr lang="es-ES"/>
              <a:t> </a:t>
            </a:r>
            <a:r>
              <a:rPr lang="es-ES" err="1"/>
              <a:t>content</a:t>
            </a:r>
            <a:endParaRPr lang="es-ES"/>
          </a:p>
        </p:txBody>
      </p:sp>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5159828" y="1654751"/>
            <a:ext cx="6507397" cy="4373618"/>
          </a:xfrm>
        </p:spPr>
        <p:txBody>
          <a:bodyPr anchor="ctr"/>
          <a:lstStyle>
            <a:lvl1pPr marL="0" indent="0" algn="ctr">
              <a:buNone/>
              <a:defRPr>
                <a:solidFill>
                  <a:srgbClr val="4E4E51"/>
                </a:solidFill>
              </a:defRPr>
            </a:lvl1pPr>
          </a:lstStyle>
          <a:p>
            <a:r>
              <a:rPr lang="en-US"/>
              <a:t>Click icon to add picture</a:t>
            </a:r>
            <a:endParaRPr lang="es-ES"/>
          </a:p>
        </p:txBody>
      </p:sp>
      <p:sp>
        <p:nvSpPr>
          <p:cNvPr id="13" name="Slide Number Placeholder 5">
            <a:extLst>
              <a:ext uri="{FF2B5EF4-FFF2-40B4-BE49-F238E27FC236}">
                <a16:creationId xmlns:a16="http://schemas.microsoft.com/office/drawing/2014/main" id="{8BC1A2C6-876C-D84A-BBDE-E51C15988496}"/>
              </a:ext>
            </a:extLst>
          </p:cNvPr>
          <p:cNvSpPr>
            <a:spLocks noGrp="1"/>
          </p:cNvSpPr>
          <p:nvPr>
            <p:ph type="sldNum" sz="quarter" idx="14"/>
          </p:nvPr>
        </p:nvSpPr>
        <p:spPr>
          <a:xfrm>
            <a:off x="9144000" y="6356350"/>
            <a:ext cx="2743200" cy="365125"/>
          </a:xfrm>
        </p:spPr>
        <p:txBody>
          <a:bodyPr/>
          <a:lstStyle/>
          <a:p>
            <a:fld id="{6F75E9E8-232C-4AE7-ABE1-C7018BDE6178}" type="slidenum">
              <a:rPr lang="en-GB" smtClean="0"/>
              <a:t>‹#›</a:t>
            </a:fld>
            <a:endParaRPr lang="en-GB"/>
          </a:p>
        </p:txBody>
      </p:sp>
      <p:sp>
        <p:nvSpPr>
          <p:cNvPr id="2" name="Title 1">
            <a:extLst>
              <a:ext uri="{FF2B5EF4-FFF2-40B4-BE49-F238E27FC236}">
                <a16:creationId xmlns:a16="http://schemas.microsoft.com/office/drawing/2014/main" id="{E4F2E585-D127-2D4A-8CA9-6AEF4F59A4E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6E9BA26F-B3A7-264A-BB17-F95CF502215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6042CCB3-28A6-7B48-B579-96DBDB82F079}"/>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1" name="Date Placeholder 3">
            <a:extLst>
              <a:ext uri="{FF2B5EF4-FFF2-40B4-BE49-F238E27FC236}">
                <a16:creationId xmlns:a16="http://schemas.microsoft.com/office/drawing/2014/main" id="{A0466209-2348-BA48-80E7-EEFA706D8878}"/>
              </a:ext>
            </a:extLst>
          </p:cNvPr>
          <p:cNvSpPr>
            <a:spLocks noGrp="1"/>
          </p:cNvSpPr>
          <p:nvPr>
            <p:ph type="dt" sz="half" idx="12"/>
          </p:nvPr>
        </p:nvSpPr>
        <p:spPr>
          <a:xfrm>
            <a:off x="304800" y="6356350"/>
            <a:ext cx="2743200" cy="365125"/>
          </a:xfrm>
        </p:spPr>
        <p:txBody>
          <a:bodyPr/>
          <a:lstStyle/>
          <a:p>
            <a:endParaRPr lang="en-GB"/>
          </a:p>
        </p:txBody>
      </p:sp>
      <p:sp>
        <p:nvSpPr>
          <p:cNvPr id="12" name="Footer Placeholder 4">
            <a:extLst>
              <a:ext uri="{FF2B5EF4-FFF2-40B4-BE49-F238E27FC236}">
                <a16:creationId xmlns:a16="http://schemas.microsoft.com/office/drawing/2014/main" id="{F5B14F46-F9B8-0048-A694-7CA5F0F9900B}"/>
              </a:ext>
            </a:extLst>
          </p:cNvPr>
          <p:cNvSpPr>
            <a:spLocks noGrp="1"/>
          </p:cNvSpPr>
          <p:nvPr>
            <p:ph type="ftr" sz="quarter" idx="13"/>
          </p:nvPr>
        </p:nvSpPr>
        <p:spPr>
          <a:xfrm>
            <a:off x="4038600" y="6356350"/>
            <a:ext cx="4114800" cy="365125"/>
          </a:xfrm>
        </p:spPr>
        <p:txBody>
          <a:bodyPr/>
          <a:lstStyle>
            <a:lvl1pPr>
              <a:defRPr>
                <a:solidFill>
                  <a:schemeClr val="bg1"/>
                </a:solidFill>
              </a:defRPr>
            </a:lvl1pPr>
          </a:lstStyle>
          <a:p>
            <a:endParaRPr lang="en-GB"/>
          </a:p>
        </p:txBody>
      </p:sp>
      <p:grpSp>
        <p:nvGrpSpPr>
          <p:cNvPr id="16" name="Group 15">
            <a:extLst>
              <a:ext uri="{FF2B5EF4-FFF2-40B4-BE49-F238E27FC236}">
                <a16:creationId xmlns:a16="http://schemas.microsoft.com/office/drawing/2014/main" id="{45819129-2B2D-4541-9BD9-14A770A59FBC}"/>
              </a:ext>
            </a:extLst>
          </p:cNvPr>
          <p:cNvGrpSpPr/>
          <p:nvPr userDrawn="1"/>
        </p:nvGrpSpPr>
        <p:grpSpPr>
          <a:xfrm>
            <a:off x="8756375" y="6359076"/>
            <a:ext cx="3435625" cy="498925"/>
            <a:chOff x="8756375" y="6359076"/>
            <a:chExt cx="3435625" cy="498925"/>
          </a:xfrm>
        </p:grpSpPr>
        <p:sp>
          <p:nvSpPr>
            <p:cNvPr id="17" name="Right Triangle 16">
              <a:extLst>
                <a:ext uri="{FF2B5EF4-FFF2-40B4-BE49-F238E27FC236}">
                  <a16:creationId xmlns:a16="http://schemas.microsoft.com/office/drawing/2014/main" id="{E9290AFA-0D3E-F148-B59F-2FB9A6D6D25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CC97A9FF-D662-204D-9C9D-B9B47D2FA29C}"/>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792691F7-35F9-944E-ADCB-30E640DAC3C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471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s text + image">
    <p:spTree>
      <p:nvGrpSpPr>
        <p:cNvPr id="1" name=""/>
        <p:cNvGrpSpPr/>
        <p:nvPr/>
      </p:nvGrpSpPr>
      <p:grpSpPr>
        <a:xfrm>
          <a:off x="0" y="0"/>
          <a:ext cx="0" cy="0"/>
          <a:chOff x="0" y="0"/>
          <a:chExt cx="0" cy="0"/>
        </a:xfrm>
      </p:grpSpPr>
      <p:sp>
        <p:nvSpPr>
          <p:cNvPr id="8" name="Marcador de contenido 2">
            <a:extLst>
              <a:ext uri="{FF2B5EF4-FFF2-40B4-BE49-F238E27FC236}">
                <a16:creationId xmlns:a16="http://schemas.microsoft.com/office/drawing/2014/main" id="{DADB7503-C998-4D62-9343-6CF3EBA4949E}"/>
              </a:ext>
            </a:extLst>
          </p:cNvPr>
          <p:cNvSpPr>
            <a:spLocks noGrp="1"/>
          </p:cNvSpPr>
          <p:nvPr>
            <p:ph idx="1" hasCustomPrompt="1"/>
          </p:nvPr>
        </p:nvSpPr>
        <p:spPr>
          <a:xfrm>
            <a:off x="317500"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6" name="Marcador de contenido 2">
            <a:extLst>
              <a:ext uri="{FF2B5EF4-FFF2-40B4-BE49-F238E27FC236}">
                <a16:creationId xmlns:a16="http://schemas.microsoft.com/office/drawing/2014/main" id="{74F7BC1E-4588-451A-B82F-02AF0687BF45}"/>
              </a:ext>
            </a:extLst>
          </p:cNvPr>
          <p:cNvSpPr>
            <a:spLocks noGrp="1"/>
          </p:cNvSpPr>
          <p:nvPr>
            <p:ph idx="11" hasCustomPrompt="1"/>
          </p:nvPr>
        </p:nvSpPr>
        <p:spPr>
          <a:xfrm>
            <a:off x="3269033"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8" name="Marcador de contenido 2">
            <a:extLst>
              <a:ext uri="{FF2B5EF4-FFF2-40B4-BE49-F238E27FC236}">
                <a16:creationId xmlns:a16="http://schemas.microsoft.com/office/drawing/2014/main" id="{126FBA02-DE5E-419B-A9F0-3AE35AD2D863}"/>
              </a:ext>
            </a:extLst>
          </p:cNvPr>
          <p:cNvSpPr>
            <a:spLocks noGrp="1"/>
          </p:cNvSpPr>
          <p:nvPr>
            <p:ph idx="12" hasCustomPrompt="1"/>
          </p:nvPr>
        </p:nvSpPr>
        <p:spPr>
          <a:xfrm>
            <a:off x="6184415"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0" name="Marcador de contenido 2">
            <a:extLst>
              <a:ext uri="{FF2B5EF4-FFF2-40B4-BE49-F238E27FC236}">
                <a16:creationId xmlns:a16="http://schemas.microsoft.com/office/drawing/2014/main" id="{1FD07D48-99E2-4BE9-A862-BBBB5D37F982}"/>
              </a:ext>
            </a:extLst>
          </p:cNvPr>
          <p:cNvSpPr>
            <a:spLocks noGrp="1"/>
          </p:cNvSpPr>
          <p:nvPr>
            <p:ph idx="13" hasCustomPrompt="1"/>
          </p:nvPr>
        </p:nvSpPr>
        <p:spPr>
          <a:xfrm>
            <a:off x="9106759" y="3166033"/>
            <a:ext cx="2507343" cy="2932550"/>
          </a:xfrm>
        </p:spPr>
        <p:txBody>
          <a:bodyPr lIns="0" tIns="0" rIns="0" bIns="0">
            <a:normAutofit/>
          </a:bodyPr>
          <a:lstStyle>
            <a:lvl1pPr marL="0" indent="0">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21" name="Slide Number Placeholder 5">
            <a:extLst>
              <a:ext uri="{FF2B5EF4-FFF2-40B4-BE49-F238E27FC236}">
                <a16:creationId xmlns:a16="http://schemas.microsoft.com/office/drawing/2014/main" id="{B9ACB8B8-A11F-8442-AE29-4CA76DF3FF75}"/>
              </a:ext>
            </a:extLst>
          </p:cNvPr>
          <p:cNvSpPr>
            <a:spLocks noGrp="1"/>
          </p:cNvSpPr>
          <p:nvPr>
            <p:ph type="sldNum" sz="quarter" idx="20"/>
          </p:nvPr>
        </p:nvSpPr>
        <p:spPr>
          <a:xfrm>
            <a:off x="9144000" y="6356350"/>
            <a:ext cx="2743200" cy="365125"/>
          </a:xfrm>
        </p:spPr>
        <p:txBody>
          <a:bodyPr/>
          <a:lstStyle/>
          <a:p>
            <a:fld id="{6F75E9E8-232C-4AE7-ABE1-C7018BDE6178}" type="slidenum">
              <a:rPr lang="en-GB" smtClean="0"/>
              <a:t>‹#›</a:t>
            </a:fld>
            <a:endParaRPr lang="en-GB"/>
          </a:p>
        </p:txBody>
      </p:sp>
      <p:sp>
        <p:nvSpPr>
          <p:cNvPr id="3" name="Title 2">
            <a:extLst>
              <a:ext uri="{FF2B5EF4-FFF2-40B4-BE49-F238E27FC236}">
                <a16:creationId xmlns:a16="http://schemas.microsoft.com/office/drawing/2014/main" id="{9336CEE2-CDBA-E449-A2FD-5AD8A199666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5" name="Marcador de contenido 2">
            <a:extLst>
              <a:ext uri="{FF2B5EF4-FFF2-40B4-BE49-F238E27FC236}">
                <a16:creationId xmlns:a16="http://schemas.microsoft.com/office/drawing/2014/main" id="{532C255F-B993-204A-9F13-FE6D925D5D4E}"/>
              </a:ext>
            </a:extLst>
          </p:cNvPr>
          <p:cNvSpPr>
            <a:spLocks noGrp="1"/>
          </p:cNvSpPr>
          <p:nvPr>
            <p:ph idx="22" hasCustomPrompt="1"/>
          </p:nvPr>
        </p:nvSpPr>
        <p:spPr>
          <a:xfrm>
            <a:off x="317500"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3" name="Marcador de contenido 2">
            <a:extLst>
              <a:ext uri="{FF2B5EF4-FFF2-40B4-BE49-F238E27FC236}">
                <a16:creationId xmlns:a16="http://schemas.microsoft.com/office/drawing/2014/main" id="{436E38FE-8E9B-4244-BE2B-3D354FDBCAD6}"/>
              </a:ext>
            </a:extLst>
          </p:cNvPr>
          <p:cNvSpPr>
            <a:spLocks noGrp="1"/>
          </p:cNvSpPr>
          <p:nvPr>
            <p:ph idx="23" hasCustomPrompt="1"/>
          </p:nvPr>
        </p:nvSpPr>
        <p:spPr>
          <a:xfrm>
            <a:off x="3269033"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4" name="Marcador de contenido 2">
            <a:extLst>
              <a:ext uri="{FF2B5EF4-FFF2-40B4-BE49-F238E27FC236}">
                <a16:creationId xmlns:a16="http://schemas.microsoft.com/office/drawing/2014/main" id="{71BFE513-C8F6-F241-99BC-79F38AB4EBA2}"/>
              </a:ext>
            </a:extLst>
          </p:cNvPr>
          <p:cNvSpPr>
            <a:spLocks noGrp="1"/>
          </p:cNvSpPr>
          <p:nvPr>
            <p:ph idx="24" hasCustomPrompt="1"/>
          </p:nvPr>
        </p:nvSpPr>
        <p:spPr>
          <a:xfrm>
            <a:off x="6184415"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5" name="Marcador de contenido 2">
            <a:extLst>
              <a:ext uri="{FF2B5EF4-FFF2-40B4-BE49-F238E27FC236}">
                <a16:creationId xmlns:a16="http://schemas.microsoft.com/office/drawing/2014/main" id="{0C29F6AF-C608-A041-8112-1CC88EE765FB}"/>
              </a:ext>
            </a:extLst>
          </p:cNvPr>
          <p:cNvSpPr>
            <a:spLocks noGrp="1"/>
          </p:cNvSpPr>
          <p:nvPr>
            <p:ph idx="25" hasCustomPrompt="1"/>
          </p:nvPr>
        </p:nvSpPr>
        <p:spPr>
          <a:xfrm>
            <a:off x="9106759" y="1542458"/>
            <a:ext cx="2507343" cy="1343617"/>
          </a:xfrm>
        </p:spPr>
        <p:txBody>
          <a:bodyPr lIns="0" tIns="0" rIns="0" bIns="0" anchor="ctr">
            <a:normAutofit/>
          </a:bodyPr>
          <a:lstStyle>
            <a:lvl1pPr marL="0" indent="0" algn="ctr">
              <a:lnSpc>
                <a:spcPct val="11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err="1"/>
              <a:t>Add</a:t>
            </a:r>
            <a:r>
              <a:rPr lang="es-ES"/>
              <a:t> </a:t>
            </a:r>
            <a:r>
              <a:rPr lang="es-ES" err="1"/>
              <a:t>image</a:t>
            </a:r>
            <a:endParaRPr lang="es-ES"/>
          </a:p>
        </p:txBody>
      </p:sp>
      <p:sp>
        <p:nvSpPr>
          <p:cNvPr id="26" name="Subtítulo 2">
            <a:extLst>
              <a:ext uri="{FF2B5EF4-FFF2-40B4-BE49-F238E27FC236}">
                <a16:creationId xmlns:a16="http://schemas.microsoft.com/office/drawing/2014/main" id="{308BE848-0A86-5841-99A8-BCD45B4A00D0}"/>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27" name="Picture 26">
            <a:extLst>
              <a:ext uri="{FF2B5EF4-FFF2-40B4-BE49-F238E27FC236}">
                <a16:creationId xmlns:a16="http://schemas.microsoft.com/office/drawing/2014/main" id="{DBB98E66-B893-FB4C-B56C-3EFD58444FA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17" name="Date Placeholder 3">
            <a:extLst>
              <a:ext uri="{FF2B5EF4-FFF2-40B4-BE49-F238E27FC236}">
                <a16:creationId xmlns:a16="http://schemas.microsoft.com/office/drawing/2014/main" id="{11AF4332-EF7B-FC47-909A-0534A549D547}"/>
              </a:ext>
            </a:extLst>
          </p:cNvPr>
          <p:cNvSpPr>
            <a:spLocks noGrp="1"/>
          </p:cNvSpPr>
          <p:nvPr>
            <p:ph type="dt" sz="half" idx="18"/>
          </p:nvPr>
        </p:nvSpPr>
        <p:spPr>
          <a:xfrm>
            <a:off x="304800" y="6356350"/>
            <a:ext cx="2743200" cy="365125"/>
          </a:xfrm>
        </p:spPr>
        <p:txBody>
          <a:bodyPr/>
          <a:lstStyle/>
          <a:p>
            <a:endParaRPr lang="en-GB"/>
          </a:p>
        </p:txBody>
      </p:sp>
      <p:sp>
        <p:nvSpPr>
          <p:cNvPr id="19" name="Footer Placeholder 4">
            <a:extLst>
              <a:ext uri="{FF2B5EF4-FFF2-40B4-BE49-F238E27FC236}">
                <a16:creationId xmlns:a16="http://schemas.microsoft.com/office/drawing/2014/main" id="{895CF114-BCAF-8942-8EC5-7535CCE4C0C7}"/>
              </a:ext>
            </a:extLst>
          </p:cNvPr>
          <p:cNvSpPr>
            <a:spLocks noGrp="1"/>
          </p:cNvSpPr>
          <p:nvPr>
            <p:ph type="ftr" sz="quarter" idx="19"/>
          </p:nvPr>
        </p:nvSpPr>
        <p:spPr>
          <a:xfrm>
            <a:off x="4038600" y="6356350"/>
            <a:ext cx="4114800" cy="365125"/>
          </a:xfrm>
        </p:spPr>
        <p:txBody>
          <a:bodyPr/>
          <a:lstStyle>
            <a:lvl1pPr>
              <a:defRPr>
                <a:solidFill>
                  <a:schemeClr val="bg1"/>
                </a:solidFill>
              </a:defRPr>
            </a:lvl1pPr>
          </a:lstStyle>
          <a:p>
            <a:endParaRPr lang="en-GB"/>
          </a:p>
        </p:txBody>
      </p:sp>
      <p:grpSp>
        <p:nvGrpSpPr>
          <p:cNvPr id="22" name="Group 21">
            <a:extLst>
              <a:ext uri="{FF2B5EF4-FFF2-40B4-BE49-F238E27FC236}">
                <a16:creationId xmlns:a16="http://schemas.microsoft.com/office/drawing/2014/main" id="{2A15B01E-45EF-0749-982F-60BC61C85B3E}"/>
              </a:ext>
            </a:extLst>
          </p:cNvPr>
          <p:cNvGrpSpPr/>
          <p:nvPr userDrawn="1"/>
        </p:nvGrpSpPr>
        <p:grpSpPr>
          <a:xfrm>
            <a:off x="8756375" y="6359076"/>
            <a:ext cx="3435625" cy="498925"/>
            <a:chOff x="8756375" y="6359076"/>
            <a:chExt cx="3435625" cy="498925"/>
          </a:xfrm>
        </p:grpSpPr>
        <p:sp>
          <p:nvSpPr>
            <p:cNvPr id="28" name="Right Triangle 27">
              <a:extLst>
                <a:ext uri="{FF2B5EF4-FFF2-40B4-BE49-F238E27FC236}">
                  <a16:creationId xmlns:a16="http://schemas.microsoft.com/office/drawing/2014/main" id="{45CDE056-F4CC-7B4B-B664-8D6FABA3B73A}"/>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ium 28">
              <a:extLst>
                <a:ext uri="{FF2B5EF4-FFF2-40B4-BE49-F238E27FC236}">
                  <a16:creationId xmlns:a16="http://schemas.microsoft.com/office/drawing/2014/main" id="{51223078-1378-694B-A504-829595FA5DA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ium 29">
              <a:extLst>
                <a:ext uri="{FF2B5EF4-FFF2-40B4-BE49-F238E27FC236}">
                  <a16:creationId xmlns:a16="http://schemas.microsoft.com/office/drawing/2014/main" id="{D216FBF9-D400-C244-A8D4-ACFB835BDEE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8596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3 Icons with tex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75E9E8-232C-4AE7-ABE1-C7018BDE6178}" type="slidenum">
              <a:rPr lang="en-GB" smtClean="0"/>
              <a:t>‹#›</a:t>
            </a:fld>
            <a:endParaRPr lang="en-GB"/>
          </a:p>
        </p:txBody>
      </p:sp>
      <p:sp>
        <p:nvSpPr>
          <p:cNvPr id="56" name="Picture Placeholder 74">
            <a:extLst>
              <a:ext uri="{FF2B5EF4-FFF2-40B4-BE49-F238E27FC236}">
                <a16:creationId xmlns:a16="http://schemas.microsoft.com/office/drawing/2014/main" id="{52C0A7C7-D9E0-4208-9DEF-91D8F015C16F}"/>
              </a:ext>
            </a:extLst>
          </p:cNvPr>
          <p:cNvSpPr>
            <a:spLocks noGrp="1"/>
          </p:cNvSpPr>
          <p:nvPr>
            <p:ph type="pic" sz="quarter" idx="19" hasCustomPrompt="1"/>
          </p:nvPr>
        </p:nvSpPr>
        <p:spPr>
          <a:xfrm>
            <a:off x="321140" y="1961477"/>
            <a:ext cx="917255" cy="917255"/>
          </a:xfrm>
        </p:spPr>
        <p:txBody>
          <a:bodyPr>
            <a:normAutofit/>
          </a:bodyPr>
          <a:lstStyle>
            <a:lvl1pPr marL="0" indent="0">
              <a:buNone/>
              <a:defRPr sz="1400">
                <a:solidFill>
                  <a:srgbClr val="4E4E51"/>
                </a:solidFill>
              </a:defRPr>
            </a:lvl1pPr>
          </a:lstStyle>
          <a:p>
            <a:r>
              <a:rPr lang="en-US"/>
              <a:t>Picture Icon</a:t>
            </a:r>
          </a:p>
        </p:txBody>
      </p:sp>
      <p:sp>
        <p:nvSpPr>
          <p:cNvPr id="57" name="Picture Placeholder 74">
            <a:extLst>
              <a:ext uri="{FF2B5EF4-FFF2-40B4-BE49-F238E27FC236}">
                <a16:creationId xmlns:a16="http://schemas.microsoft.com/office/drawing/2014/main" id="{FDFF9021-F8B9-422F-AF3E-08CB96A257E9}"/>
              </a:ext>
            </a:extLst>
          </p:cNvPr>
          <p:cNvSpPr>
            <a:spLocks noGrp="1"/>
          </p:cNvSpPr>
          <p:nvPr>
            <p:ph type="pic" sz="quarter" idx="20" hasCustomPrompt="1"/>
          </p:nvPr>
        </p:nvSpPr>
        <p:spPr>
          <a:xfrm>
            <a:off x="321140" y="3254583"/>
            <a:ext cx="917255" cy="917255"/>
          </a:xfrm>
        </p:spPr>
        <p:txBody>
          <a:bodyPr>
            <a:normAutofit/>
          </a:bodyPr>
          <a:lstStyle>
            <a:lvl1pPr marL="0" indent="0">
              <a:buNone/>
              <a:defRPr sz="1400">
                <a:solidFill>
                  <a:srgbClr val="4E4E51"/>
                </a:solidFill>
              </a:defRPr>
            </a:lvl1pPr>
          </a:lstStyle>
          <a:p>
            <a:r>
              <a:rPr lang="en-US"/>
              <a:t>Picture Icon</a:t>
            </a:r>
          </a:p>
        </p:txBody>
      </p:sp>
      <p:sp>
        <p:nvSpPr>
          <p:cNvPr id="58" name="Picture Placeholder 74">
            <a:extLst>
              <a:ext uri="{FF2B5EF4-FFF2-40B4-BE49-F238E27FC236}">
                <a16:creationId xmlns:a16="http://schemas.microsoft.com/office/drawing/2014/main" id="{E56463BC-2F20-43F3-BBC8-CA1452286143}"/>
              </a:ext>
            </a:extLst>
          </p:cNvPr>
          <p:cNvSpPr>
            <a:spLocks noGrp="1"/>
          </p:cNvSpPr>
          <p:nvPr>
            <p:ph type="pic" sz="quarter" idx="21" hasCustomPrompt="1"/>
          </p:nvPr>
        </p:nvSpPr>
        <p:spPr>
          <a:xfrm>
            <a:off x="321140" y="4559547"/>
            <a:ext cx="917255" cy="917255"/>
          </a:xfrm>
        </p:spPr>
        <p:txBody>
          <a:bodyPr>
            <a:normAutofit/>
          </a:bodyPr>
          <a:lstStyle>
            <a:lvl1pPr marL="0" indent="0">
              <a:buNone/>
              <a:defRPr sz="1400">
                <a:solidFill>
                  <a:srgbClr val="4E4E51"/>
                </a:solidFill>
              </a:defRPr>
            </a:lvl1pPr>
          </a:lstStyle>
          <a:p>
            <a:r>
              <a:rPr lang="en-US"/>
              <a:t>Picture Icon</a:t>
            </a:r>
          </a:p>
        </p:txBody>
      </p:sp>
      <p:sp>
        <p:nvSpPr>
          <p:cNvPr id="60" name="Text Placeholder 59">
            <a:extLst>
              <a:ext uri="{FF2B5EF4-FFF2-40B4-BE49-F238E27FC236}">
                <a16:creationId xmlns:a16="http://schemas.microsoft.com/office/drawing/2014/main" id="{02731634-5E72-4AF7-AED6-D3B4611FA374}"/>
              </a:ext>
            </a:extLst>
          </p:cNvPr>
          <p:cNvSpPr>
            <a:spLocks noGrp="1"/>
          </p:cNvSpPr>
          <p:nvPr>
            <p:ph type="body" sz="quarter" idx="22"/>
          </p:nvPr>
        </p:nvSpPr>
        <p:spPr>
          <a:xfrm>
            <a:off x="1361439" y="1900238"/>
            <a:ext cx="7728772" cy="1039732"/>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1" name="Text Placeholder 59">
            <a:extLst>
              <a:ext uri="{FF2B5EF4-FFF2-40B4-BE49-F238E27FC236}">
                <a16:creationId xmlns:a16="http://schemas.microsoft.com/office/drawing/2014/main" id="{6D1C9E75-7F19-4FA5-9CD6-6D7AED57D066}"/>
              </a:ext>
            </a:extLst>
          </p:cNvPr>
          <p:cNvSpPr>
            <a:spLocks noGrp="1"/>
          </p:cNvSpPr>
          <p:nvPr>
            <p:ph type="body" sz="quarter" idx="23"/>
          </p:nvPr>
        </p:nvSpPr>
        <p:spPr>
          <a:xfrm>
            <a:off x="1361440" y="3192002"/>
            <a:ext cx="7728772" cy="1042416"/>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2" name="Text Placeholder 59">
            <a:extLst>
              <a:ext uri="{FF2B5EF4-FFF2-40B4-BE49-F238E27FC236}">
                <a16:creationId xmlns:a16="http://schemas.microsoft.com/office/drawing/2014/main" id="{D6C3F69A-D5BB-4F77-8DD3-1A980A4B1F93}"/>
              </a:ext>
            </a:extLst>
          </p:cNvPr>
          <p:cNvSpPr>
            <a:spLocks noGrp="1"/>
          </p:cNvSpPr>
          <p:nvPr>
            <p:ph type="body" sz="quarter" idx="24"/>
          </p:nvPr>
        </p:nvSpPr>
        <p:spPr>
          <a:xfrm>
            <a:off x="1361440" y="4498025"/>
            <a:ext cx="7728772" cy="1040299"/>
          </a:xfrm>
        </p:spPr>
        <p:txBody>
          <a:bodyPr anchor="ctr" anchorCtr="0">
            <a:noAutofit/>
          </a:bodyPr>
          <a:lstStyle>
            <a:lvl1pPr marL="0" indent="0">
              <a:spcBef>
                <a:spcPts val="0"/>
              </a:spcBef>
              <a:buNone/>
              <a:defRPr sz="1600">
                <a:solidFill>
                  <a:srgbClr val="4E4E51"/>
                </a:solidFill>
              </a:defRPr>
            </a:lvl1pPr>
            <a:lvl2pPr>
              <a:spcBef>
                <a:spcPts val="0"/>
              </a:spcBef>
              <a:defRPr sz="1400">
                <a:solidFill>
                  <a:srgbClr val="4E4E51"/>
                </a:solidFill>
              </a:defRPr>
            </a:lvl2pPr>
            <a:lvl3pPr>
              <a:spcBef>
                <a:spcPts val="0"/>
              </a:spcBef>
              <a:defRPr sz="1200">
                <a:solidFill>
                  <a:srgbClr val="4E4E51"/>
                </a:solidFill>
              </a:defRPr>
            </a:lvl3pPr>
            <a:lvl4pPr>
              <a:spcBef>
                <a:spcPts val="0"/>
              </a:spcBef>
              <a:defRPr sz="1100">
                <a:solidFill>
                  <a:srgbClr val="4E4E51"/>
                </a:solidFill>
              </a:defRPr>
            </a:lvl4pPr>
            <a:lvl5pPr>
              <a:spcBef>
                <a:spcPts val="0"/>
              </a:spcBef>
              <a:defRPr sz="1100">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2B61ED-DDEF-8940-9E56-CD878ECA6D0C}"/>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79F8A746-F91F-F543-809C-88E89CA08322}"/>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5" name="Picture 14">
            <a:extLst>
              <a:ext uri="{FF2B5EF4-FFF2-40B4-BE49-F238E27FC236}">
                <a16:creationId xmlns:a16="http://schemas.microsoft.com/office/drawing/2014/main" id="{BE3B1981-5934-8D43-8925-B74D2C03A03F}"/>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187EE6CE-1532-BA4E-87A4-C30BD5633728}"/>
              </a:ext>
            </a:extLst>
          </p:cNvPr>
          <p:cNvGrpSpPr/>
          <p:nvPr userDrawn="1"/>
        </p:nvGrpSpPr>
        <p:grpSpPr>
          <a:xfrm>
            <a:off x="8756375" y="6359076"/>
            <a:ext cx="3435625" cy="498925"/>
            <a:chOff x="8756375" y="6359076"/>
            <a:chExt cx="3435625" cy="498925"/>
          </a:xfrm>
        </p:grpSpPr>
        <p:sp>
          <p:nvSpPr>
            <p:cNvPr id="23" name="Right Triangle 22">
              <a:extLst>
                <a:ext uri="{FF2B5EF4-FFF2-40B4-BE49-F238E27FC236}">
                  <a16:creationId xmlns:a16="http://schemas.microsoft.com/office/drawing/2014/main" id="{725BD762-B8A5-CC4A-83CC-3BEAF589453B}"/>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9D74CA7-C628-EE4E-9FC8-88C306D0AE79}"/>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BF9AE4E6-5913-CF47-992F-4CF69007563F}"/>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823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op Image + 3 columns">
    <p:spTree>
      <p:nvGrpSpPr>
        <p:cNvPr id="1" name=""/>
        <p:cNvGrpSpPr/>
        <p:nvPr/>
      </p:nvGrpSpPr>
      <p:grpSpPr>
        <a:xfrm>
          <a:off x="0" y="0"/>
          <a:ext cx="0" cy="0"/>
          <a:chOff x="0" y="0"/>
          <a:chExt cx="0" cy="0"/>
        </a:xfrm>
      </p:grpSpPr>
      <p:sp>
        <p:nvSpPr>
          <p:cNvPr id="14" name="Marcador de posición de imagen 13">
            <a:extLst>
              <a:ext uri="{FF2B5EF4-FFF2-40B4-BE49-F238E27FC236}">
                <a16:creationId xmlns:a16="http://schemas.microsoft.com/office/drawing/2014/main" id="{8CDB9127-7D58-4ECA-8FDB-018FAB555F56}"/>
              </a:ext>
            </a:extLst>
          </p:cNvPr>
          <p:cNvSpPr>
            <a:spLocks noGrp="1"/>
          </p:cNvSpPr>
          <p:nvPr>
            <p:ph type="pic" sz="quarter" idx="11"/>
          </p:nvPr>
        </p:nvSpPr>
        <p:spPr>
          <a:xfrm>
            <a:off x="0" y="-1"/>
            <a:ext cx="12192000" cy="4468483"/>
          </a:xfrm>
        </p:spPr>
        <p:txBody>
          <a:bodyPr anchor="ctr"/>
          <a:lstStyle>
            <a:lvl1pPr marL="0" indent="0" algn="ctr">
              <a:buNone/>
              <a:defRPr>
                <a:solidFill>
                  <a:srgbClr val="4E4E51"/>
                </a:solidFill>
              </a:defRPr>
            </a:lvl1pPr>
          </a:lstStyle>
          <a:p>
            <a:r>
              <a:rPr lang="en-US"/>
              <a:t>Click icon to add picture</a:t>
            </a:r>
            <a:endParaRPr lang="es-ES"/>
          </a:p>
        </p:txBody>
      </p:sp>
      <p:sp>
        <p:nvSpPr>
          <p:cNvPr id="3" name="Marcador de contenido 2">
            <a:extLst>
              <a:ext uri="{FF2B5EF4-FFF2-40B4-BE49-F238E27FC236}">
                <a16:creationId xmlns:a16="http://schemas.microsoft.com/office/drawing/2014/main" id="{170D7CC3-B66C-4696-904D-CE9FDC9AC133}"/>
              </a:ext>
            </a:extLst>
          </p:cNvPr>
          <p:cNvSpPr>
            <a:spLocks noGrp="1"/>
          </p:cNvSpPr>
          <p:nvPr>
            <p:ph idx="1" hasCustomPrompt="1"/>
          </p:nvPr>
        </p:nvSpPr>
        <p:spPr>
          <a:xfrm>
            <a:off x="550411" y="4962567"/>
            <a:ext cx="3200400" cy="1134815"/>
          </a:xfrm>
        </p:spPr>
        <p:txBody>
          <a:bodyPr lIns="0" tIns="0" rIns="0" bIns="0">
            <a:normAutofit/>
          </a:bodyPr>
          <a:lstStyle>
            <a:lvl1pPr marL="0" indent="0">
              <a:lnSpc>
                <a:spcPct val="100000"/>
              </a:lnSpc>
              <a:buNone/>
              <a:defRPr sz="1400" b="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7" name="Marcador de contenido 2">
            <a:extLst>
              <a:ext uri="{FF2B5EF4-FFF2-40B4-BE49-F238E27FC236}">
                <a16:creationId xmlns:a16="http://schemas.microsoft.com/office/drawing/2014/main" id="{261B20FB-E965-49E7-B54D-E0C1E3507C93}"/>
              </a:ext>
            </a:extLst>
          </p:cNvPr>
          <p:cNvSpPr>
            <a:spLocks noGrp="1"/>
          </p:cNvSpPr>
          <p:nvPr>
            <p:ph idx="12" hasCustomPrompt="1"/>
          </p:nvPr>
        </p:nvSpPr>
        <p:spPr>
          <a:xfrm>
            <a:off x="4339299"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8" name="Marcador de contenido 2">
            <a:extLst>
              <a:ext uri="{FF2B5EF4-FFF2-40B4-BE49-F238E27FC236}">
                <a16:creationId xmlns:a16="http://schemas.microsoft.com/office/drawing/2014/main" id="{6C3AF03E-1A3B-475A-BE03-D62D59F9EDBF}"/>
              </a:ext>
            </a:extLst>
          </p:cNvPr>
          <p:cNvSpPr>
            <a:spLocks noGrp="1"/>
          </p:cNvSpPr>
          <p:nvPr>
            <p:ph idx="13" hasCustomPrompt="1"/>
          </p:nvPr>
        </p:nvSpPr>
        <p:spPr>
          <a:xfrm>
            <a:off x="8128187" y="4962567"/>
            <a:ext cx="3200400" cy="1134815"/>
          </a:xfrm>
        </p:spPr>
        <p:txBody>
          <a:bodyPr lIns="0" tIns="0" rIns="0" bIns="0">
            <a:normAutofit/>
          </a:bodyPr>
          <a:lstStyle>
            <a:lvl1pPr marL="0" indent="0">
              <a:lnSpc>
                <a:spcPct val="100000"/>
              </a:lnSpc>
              <a:buNone/>
              <a:defRPr sz="1400">
                <a:solidFill>
                  <a:srgbClr val="4E4E5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s-ES"/>
              <a:t>Text</a:t>
            </a:r>
          </a:p>
        </p:txBody>
      </p:sp>
      <p:sp>
        <p:nvSpPr>
          <p:cNvPr id="12" name="Slide Number Placeholder 5">
            <a:extLst>
              <a:ext uri="{FF2B5EF4-FFF2-40B4-BE49-F238E27FC236}">
                <a16:creationId xmlns:a16="http://schemas.microsoft.com/office/drawing/2014/main" id="{CCBC6AF3-8E84-6B4E-BB02-04C158481045}"/>
              </a:ext>
            </a:extLst>
          </p:cNvPr>
          <p:cNvSpPr>
            <a:spLocks noGrp="1"/>
          </p:cNvSpPr>
          <p:nvPr>
            <p:ph type="sldNum" sz="quarter" idx="16"/>
          </p:nvPr>
        </p:nvSpPr>
        <p:spPr>
          <a:xfrm>
            <a:off x="9144000" y="6356350"/>
            <a:ext cx="2743200" cy="365125"/>
          </a:xfrm>
        </p:spPr>
        <p:txBody>
          <a:bodyPr/>
          <a:lstStyle/>
          <a:p>
            <a:fld id="{6F75E9E8-232C-4AE7-ABE1-C7018BDE6178}" type="slidenum">
              <a:rPr lang="en-GB" smtClean="0"/>
              <a:t>‹#›</a:t>
            </a:fld>
            <a:endParaRPr lang="en-GB"/>
          </a:p>
        </p:txBody>
      </p:sp>
      <p:pic>
        <p:nvPicPr>
          <p:cNvPr id="15" name="Imagen 8">
            <a:extLst>
              <a:ext uri="{FF2B5EF4-FFF2-40B4-BE49-F238E27FC236}">
                <a16:creationId xmlns:a16="http://schemas.microsoft.com/office/drawing/2014/main" id="{4B294FBB-71AC-7746-8C28-F8D6257681E6}"/>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986587" y="456029"/>
            <a:ext cx="684000" cy="646293"/>
          </a:xfrm>
          <a:prstGeom prst="rect">
            <a:avLst/>
          </a:prstGeom>
        </p:spPr>
      </p:pic>
      <p:sp>
        <p:nvSpPr>
          <p:cNvPr id="4" name="Title 3">
            <a:extLst>
              <a:ext uri="{FF2B5EF4-FFF2-40B4-BE49-F238E27FC236}">
                <a16:creationId xmlns:a16="http://schemas.microsoft.com/office/drawing/2014/main" id="{F78A031C-4623-5449-A7DC-6AECA21BF772}"/>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079ADD91-C4FD-5C40-AB4D-B34B1FB3D272}"/>
              </a:ext>
            </a:extLst>
          </p:cNvPr>
          <p:cNvSpPr>
            <a:spLocks noGrp="1"/>
          </p:cNvSpPr>
          <p:nvPr>
            <p:ph type="subTitle" idx="17"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7" name="Picture 16">
            <a:extLst>
              <a:ext uri="{FF2B5EF4-FFF2-40B4-BE49-F238E27FC236}">
                <a16:creationId xmlns:a16="http://schemas.microsoft.com/office/drawing/2014/main" id="{3515F3A8-4C9A-554A-9C00-6FEF21540B24}"/>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9" name="Date Placeholder 3">
            <a:extLst>
              <a:ext uri="{FF2B5EF4-FFF2-40B4-BE49-F238E27FC236}">
                <a16:creationId xmlns:a16="http://schemas.microsoft.com/office/drawing/2014/main" id="{F661D68D-20F9-3746-A69B-3CF6C7D989DB}"/>
              </a:ext>
            </a:extLst>
          </p:cNvPr>
          <p:cNvSpPr>
            <a:spLocks noGrp="1"/>
          </p:cNvSpPr>
          <p:nvPr>
            <p:ph type="dt" sz="half" idx="14"/>
          </p:nvPr>
        </p:nvSpPr>
        <p:spPr>
          <a:xfrm>
            <a:off x="304800" y="6356350"/>
            <a:ext cx="2743200" cy="365125"/>
          </a:xfrm>
        </p:spPr>
        <p:txBody>
          <a:bodyPr/>
          <a:lstStyle/>
          <a:p>
            <a:endParaRPr lang="en-GB"/>
          </a:p>
        </p:txBody>
      </p:sp>
      <p:sp>
        <p:nvSpPr>
          <p:cNvPr id="11" name="Footer Placeholder 4">
            <a:extLst>
              <a:ext uri="{FF2B5EF4-FFF2-40B4-BE49-F238E27FC236}">
                <a16:creationId xmlns:a16="http://schemas.microsoft.com/office/drawing/2014/main" id="{91A7CAF2-2290-674C-897E-785BF7057C00}"/>
              </a:ext>
            </a:extLst>
          </p:cNvPr>
          <p:cNvSpPr>
            <a:spLocks noGrp="1"/>
          </p:cNvSpPr>
          <p:nvPr>
            <p:ph type="ftr" sz="quarter" idx="15"/>
          </p:nvPr>
        </p:nvSpPr>
        <p:spPr>
          <a:xfrm>
            <a:off x="4038600" y="6356350"/>
            <a:ext cx="4114800" cy="365125"/>
          </a:xfrm>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3DF8AE31-5661-2E42-8CE7-8E6761C7C28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EF05D280-E1F7-AF4B-A419-86FB67741B4F}"/>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4D362BC5-1FBB-8545-ABD2-709B1EF187D1}"/>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ium 24">
              <a:extLst>
                <a:ext uri="{FF2B5EF4-FFF2-40B4-BE49-F238E27FC236}">
                  <a16:creationId xmlns:a16="http://schemas.microsoft.com/office/drawing/2014/main" id="{836ED6B4-2F0B-7A4C-B346-E7EA20FC40E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6842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pic>
        <p:nvPicPr>
          <p:cNvPr id="5" name="Picture 4">
            <a:extLst>
              <a:ext uri="{FF2B5EF4-FFF2-40B4-BE49-F238E27FC236}">
                <a16:creationId xmlns:a16="http://schemas.microsoft.com/office/drawing/2014/main" id="{60F7BA07-9CCF-0843-BB25-8BB7521DE218}"/>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3BF4C3D1-241A-BB47-AFEF-B2883F09BAA7}"/>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11C16B76-22CB-2143-8ABD-828F0369672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54C612CB-1D76-9946-AB3B-5D4D25D7BE7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95F05B9D-0BAE-6C4E-8874-AF6667176DA0}"/>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6877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sp>
        <p:nvSpPr>
          <p:cNvPr id="2" name="Date Placeholder 1"/>
          <p:cNvSpPr>
            <a:spLocks noGrp="1"/>
          </p:cNvSpPr>
          <p:nvPr>
            <p:ph type="dt" sz="half" idx="10"/>
          </p:nvPr>
        </p:nvSpPr>
        <p:spPr/>
        <p:txBody>
          <a:bodyPr/>
          <a:lstStyle/>
          <a:p>
            <a:endParaRPr lang="en-GB"/>
          </a:p>
        </p:txBody>
      </p:sp>
      <p:grpSp>
        <p:nvGrpSpPr>
          <p:cNvPr id="13" name="Group 12">
            <a:extLst>
              <a:ext uri="{FF2B5EF4-FFF2-40B4-BE49-F238E27FC236}">
                <a16:creationId xmlns:a16="http://schemas.microsoft.com/office/drawing/2014/main" id="{5E583F78-FDE2-5D4E-BD64-400A8D27BB44}"/>
              </a:ext>
            </a:extLst>
          </p:cNvPr>
          <p:cNvGrpSpPr/>
          <p:nvPr userDrawn="1"/>
        </p:nvGrpSpPr>
        <p:grpSpPr>
          <a:xfrm>
            <a:off x="8756375" y="6359076"/>
            <a:ext cx="3435625" cy="498925"/>
            <a:chOff x="8756375" y="6359076"/>
            <a:chExt cx="3435625" cy="498925"/>
          </a:xfrm>
        </p:grpSpPr>
        <p:sp>
          <p:nvSpPr>
            <p:cNvPr id="14" name="Right Triangle 13">
              <a:extLst>
                <a:ext uri="{FF2B5EF4-FFF2-40B4-BE49-F238E27FC236}">
                  <a16:creationId xmlns:a16="http://schemas.microsoft.com/office/drawing/2014/main" id="{785FE45D-E0A0-B642-B0BF-4BCEFAFA4E0E}"/>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A4B7EA12-9A69-944D-A180-3C638D12D26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ium 15">
              <a:extLst>
                <a:ext uri="{FF2B5EF4-FFF2-40B4-BE49-F238E27FC236}">
                  <a16:creationId xmlns:a16="http://schemas.microsoft.com/office/drawing/2014/main" id="{8C2E1499-C1E4-C345-A702-92E2F8444826}"/>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7785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ubtitle, Text and Graph">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5865779" y="1887538"/>
            <a:ext cx="5670584" cy="4140200"/>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1" y="1887538"/>
            <a:ext cx="5227266" cy="4140200"/>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7A170938-9540-BD48-9CB5-05917E39DD4E}"/>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1" name="Subtítulo 2">
            <a:extLst>
              <a:ext uri="{FF2B5EF4-FFF2-40B4-BE49-F238E27FC236}">
                <a16:creationId xmlns:a16="http://schemas.microsoft.com/office/drawing/2014/main" id="{225B2368-BF3C-0B48-8CB2-98CA1B4D5B5F}"/>
              </a:ext>
            </a:extLst>
          </p:cNvPr>
          <p:cNvSpPr>
            <a:spLocks noGrp="1"/>
          </p:cNvSpPr>
          <p:nvPr>
            <p:ph type="subTitle" idx="16"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2" name="Picture 11">
            <a:extLst>
              <a:ext uri="{FF2B5EF4-FFF2-40B4-BE49-F238E27FC236}">
                <a16:creationId xmlns:a16="http://schemas.microsoft.com/office/drawing/2014/main" id="{5A75AB0E-85C1-6643-98AD-A286BF102552}"/>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974094F2-1378-0D4B-AEBE-AE9E6DBA0FCD}"/>
              </a:ext>
            </a:extLst>
          </p:cNvPr>
          <p:cNvGrpSpPr/>
          <p:nvPr userDrawn="1"/>
        </p:nvGrpSpPr>
        <p:grpSpPr>
          <a:xfrm>
            <a:off x="8756375" y="6359076"/>
            <a:ext cx="3435625" cy="498925"/>
            <a:chOff x="8756375" y="6359076"/>
            <a:chExt cx="3435625" cy="498925"/>
          </a:xfrm>
        </p:grpSpPr>
        <p:sp>
          <p:nvSpPr>
            <p:cNvPr id="15" name="Right Triangle 14">
              <a:extLst>
                <a:ext uri="{FF2B5EF4-FFF2-40B4-BE49-F238E27FC236}">
                  <a16:creationId xmlns:a16="http://schemas.microsoft.com/office/drawing/2014/main" id="{E6C184D1-D2F6-2E4E-9D20-D9A59F31477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8750CCC6-56E2-D54B-8214-E0AA46385B2E}"/>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ium 22">
              <a:extLst>
                <a:ext uri="{FF2B5EF4-FFF2-40B4-BE49-F238E27FC236}">
                  <a16:creationId xmlns:a16="http://schemas.microsoft.com/office/drawing/2014/main" id="{D4CCE655-26EB-FD4A-9180-18CE14DC29B2}"/>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8174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Text and 4 Graph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75E9E8-232C-4AE7-ABE1-C7018BDE6178}" type="slidenum">
              <a:rPr lang="en-GB" smtClean="0"/>
              <a:t>‹#›</a:t>
            </a:fld>
            <a:endParaRPr lang="en-GB"/>
          </a:p>
        </p:txBody>
      </p:sp>
      <p:sp>
        <p:nvSpPr>
          <p:cNvPr id="17" name="Chart Placeholder 16">
            <a:extLst>
              <a:ext uri="{FF2B5EF4-FFF2-40B4-BE49-F238E27FC236}">
                <a16:creationId xmlns:a16="http://schemas.microsoft.com/office/drawing/2014/main" id="{10E24EB4-F9B1-4865-B9FF-43075196B07E}"/>
              </a:ext>
            </a:extLst>
          </p:cNvPr>
          <p:cNvSpPr>
            <a:spLocks noGrp="1"/>
          </p:cNvSpPr>
          <p:nvPr>
            <p:ph type="chart" sz="quarter" idx="14"/>
          </p:nvPr>
        </p:nvSpPr>
        <p:spPr>
          <a:xfrm>
            <a:off x="6400801" y="4085616"/>
            <a:ext cx="2538919" cy="1942122"/>
          </a:xfrm>
        </p:spPr>
        <p:txBody>
          <a:bodyPr/>
          <a:lstStyle>
            <a:lvl1pPr>
              <a:defRPr>
                <a:solidFill>
                  <a:srgbClr val="4E4E51"/>
                </a:solidFill>
              </a:defRPr>
            </a:lvl1pPr>
          </a:lstStyle>
          <a:p>
            <a:r>
              <a:rPr lang="en-US"/>
              <a:t>Click icon to add chart</a:t>
            </a:r>
          </a:p>
        </p:txBody>
      </p:sp>
      <p:sp>
        <p:nvSpPr>
          <p:cNvPr id="19" name="Content Placeholder 18">
            <a:extLst>
              <a:ext uri="{FF2B5EF4-FFF2-40B4-BE49-F238E27FC236}">
                <a16:creationId xmlns:a16="http://schemas.microsoft.com/office/drawing/2014/main" id="{DF6F41EC-7CA9-48C3-8ECF-4AB19120647E}"/>
              </a:ext>
            </a:extLst>
          </p:cNvPr>
          <p:cNvSpPr>
            <a:spLocks noGrp="1"/>
          </p:cNvSpPr>
          <p:nvPr>
            <p:ph sz="quarter" idx="15" hasCustomPrompt="1"/>
          </p:nvPr>
        </p:nvSpPr>
        <p:spPr>
          <a:xfrm>
            <a:off x="317500" y="1887538"/>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0" name="Content Placeholder 18">
            <a:extLst>
              <a:ext uri="{FF2B5EF4-FFF2-40B4-BE49-F238E27FC236}">
                <a16:creationId xmlns:a16="http://schemas.microsoft.com/office/drawing/2014/main" id="{4587F3AD-7E08-4D36-A4C8-B68A3CD55AC5}"/>
              </a:ext>
            </a:extLst>
          </p:cNvPr>
          <p:cNvSpPr>
            <a:spLocks noGrp="1"/>
          </p:cNvSpPr>
          <p:nvPr>
            <p:ph sz="quarter" idx="16" hasCustomPrompt="1"/>
          </p:nvPr>
        </p:nvSpPr>
        <p:spPr>
          <a:xfrm>
            <a:off x="317500" y="4085617"/>
            <a:ext cx="5609887" cy="1942121"/>
          </a:xfrm>
        </p:spPr>
        <p:txBody>
          <a:bodyPr/>
          <a:lstStyle>
            <a:lvl1pPr>
              <a:defRPr>
                <a:solidFill>
                  <a:srgbClr val="4E4E51"/>
                </a:solidFill>
              </a:defRPr>
            </a:lvl1pPr>
            <a:lvl2pPr>
              <a:defRPr>
                <a:solidFill>
                  <a:srgbClr val="4E4E51"/>
                </a:solidFill>
              </a:defRPr>
            </a:lvl2pPr>
            <a:lvl3pPr>
              <a:defRPr>
                <a:solidFill>
                  <a:srgbClr val="4E4E51"/>
                </a:solidFill>
              </a:defRPr>
            </a:lvl3pPr>
            <a:lvl4pPr>
              <a:defRPr>
                <a:solidFill>
                  <a:srgbClr val="4E4E51"/>
                </a:solidFill>
              </a:defRPr>
            </a:lvl4pPr>
            <a:lvl5pPr>
              <a:defRPr>
                <a:solidFill>
                  <a:srgbClr val="4E4E51"/>
                </a:solidFill>
              </a:defRPr>
            </a:lvl5pPr>
          </a:lstStyle>
          <a:p>
            <a:pPr lvl="0"/>
            <a:r>
              <a:rPr lang="en-US"/>
              <a:t>Text or custom content</a:t>
            </a:r>
          </a:p>
          <a:p>
            <a:pPr lvl="1"/>
            <a:r>
              <a:rPr lang="en-US"/>
              <a:t>Second level</a:t>
            </a:r>
          </a:p>
          <a:p>
            <a:pPr lvl="2"/>
            <a:r>
              <a:rPr lang="en-US"/>
              <a:t>Third level</a:t>
            </a:r>
          </a:p>
          <a:p>
            <a:pPr lvl="3"/>
            <a:r>
              <a:rPr lang="en-US"/>
              <a:t>Fourth level</a:t>
            </a:r>
          </a:p>
          <a:p>
            <a:pPr lvl="4"/>
            <a:r>
              <a:rPr lang="en-US"/>
              <a:t>Fifth level</a:t>
            </a:r>
          </a:p>
        </p:txBody>
      </p:sp>
      <p:sp>
        <p:nvSpPr>
          <p:cNvPr id="11" name="Chart Placeholder 16">
            <a:extLst>
              <a:ext uri="{FF2B5EF4-FFF2-40B4-BE49-F238E27FC236}">
                <a16:creationId xmlns:a16="http://schemas.microsoft.com/office/drawing/2014/main" id="{EC59F1B7-731E-4DA5-8A77-3F0ACB531E95}"/>
              </a:ext>
            </a:extLst>
          </p:cNvPr>
          <p:cNvSpPr>
            <a:spLocks noGrp="1"/>
          </p:cNvSpPr>
          <p:nvPr>
            <p:ph type="chart" sz="quarter" idx="17"/>
          </p:nvPr>
        </p:nvSpPr>
        <p:spPr>
          <a:xfrm>
            <a:off x="6400801" y="1887538"/>
            <a:ext cx="2538919" cy="1942121"/>
          </a:xfrm>
        </p:spPr>
        <p:txBody>
          <a:bodyPr/>
          <a:lstStyle>
            <a:lvl1pPr>
              <a:defRPr>
                <a:solidFill>
                  <a:srgbClr val="4E4E51"/>
                </a:solidFill>
              </a:defRPr>
            </a:lvl1pPr>
          </a:lstStyle>
          <a:p>
            <a:r>
              <a:rPr lang="en-US"/>
              <a:t>Click icon to add chart</a:t>
            </a:r>
          </a:p>
        </p:txBody>
      </p:sp>
      <p:sp>
        <p:nvSpPr>
          <p:cNvPr id="12" name="Chart Placeholder 16">
            <a:extLst>
              <a:ext uri="{FF2B5EF4-FFF2-40B4-BE49-F238E27FC236}">
                <a16:creationId xmlns:a16="http://schemas.microsoft.com/office/drawing/2014/main" id="{02C46C03-42FB-4AD0-9101-435624303F90}"/>
              </a:ext>
            </a:extLst>
          </p:cNvPr>
          <p:cNvSpPr>
            <a:spLocks noGrp="1"/>
          </p:cNvSpPr>
          <p:nvPr>
            <p:ph type="chart" sz="quarter" idx="18"/>
          </p:nvPr>
        </p:nvSpPr>
        <p:spPr>
          <a:xfrm>
            <a:off x="9090212" y="4085616"/>
            <a:ext cx="2538919" cy="1942122"/>
          </a:xfrm>
        </p:spPr>
        <p:txBody>
          <a:bodyPr/>
          <a:lstStyle>
            <a:lvl1pPr>
              <a:defRPr>
                <a:solidFill>
                  <a:srgbClr val="4E4E51"/>
                </a:solidFill>
              </a:defRPr>
            </a:lvl1pPr>
          </a:lstStyle>
          <a:p>
            <a:r>
              <a:rPr lang="en-US"/>
              <a:t>Click icon to add chart</a:t>
            </a:r>
          </a:p>
        </p:txBody>
      </p:sp>
      <p:sp>
        <p:nvSpPr>
          <p:cNvPr id="16" name="Chart Placeholder 16">
            <a:extLst>
              <a:ext uri="{FF2B5EF4-FFF2-40B4-BE49-F238E27FC236}">
                <a16:creationId xmlns:a16="http://schemas.microsoft.com/office/drawing/2014/main" id="{ABB1CFA6-2E92-4C5B-BF69-91F784F36E9D}"/>
              </a:ext>
            </a:extLst>
          </p:cNvPr>
          <p:cNvSpPr>
            <a:spLocks noGrp="1"/>
          </p:cNvSpPr>
          <p:nvPr>
            <p:ph type="chart" sz="quarter" idx="19"/>
          </p:nvPr>
        </p:nvSpPr>
        <p:spPr>
          <a:xfrm>
            <a:off x="9090212" y="1887538"/>
            <a:ext cx="2538919" cy="1942121"/>
          </a:xfrm>
        </p:spPr>
        <p:txBody>
          <a:bodyPr/>
          <a:lstStyle>
            <a:lvl1pPr>
              <a:defRPr>
                <a:solidFill>
                  <a:srgbClr val="4E4E51"/>
                </a:solidFill>
              </a:defRPr>
            </a:lvl1pPr>
          </a:lstStyle>
          <a:p>
            <a:r>
              <a:rPr lang="en-US"/>
              <a:t>Click icon to add chart</a:t>
            </a:r>
          </a:p>
        </p:txBody>
      </p:sp>
      <p:sp>
        <p:nvSpPr>
          <p:cNvPr id="5" name="Title 4">
            <a:extLst>
              <a:ext uri="{FF2B5EF4-FFF2-40B4-BE49-F238E27FC236}">
                <a16:creationId xmlns:a16="http://schemas.microsoft.com/office/drawing/2014/main" id="{3A9CBF3D-61FD-A245-8870-4D88C89150F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13" name="Subtítulo 2">
            <a:extLst>
              <a:ext uri="{FF2B5EF4-FFF2-40B4-BE49-F238E27FC236}">
                <a16:creationId xmlns:a16="http://schemas.microsoft.com/office/drawing/2014/main" id="{4EF31F61-56A4-4649-AEFE-BFE3041CF3AB}"/>
              </a:ext>
            </a:extLst>
          </p:cNvPr>
          <p:cNvSpPr>
            <a:spLocks noGrp="1"/>
          </p:cNvSpPr>
          <p:nvPr>
            <p:ph type="subTitle" idx="20"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4" name="Picture 13">
            <a:extLst>
              <a:ext uri="{FF2B5EF4-FFF2-40B4-BE49-F238E27FC236}">
                <a16:creationId xmlns:a16="http://schemas.microsoft.com/office/drawing/2014/main" id="{82A9A76B-437B-D247-B29A-82DBC1C81E1E}"/>
              </a:ext>
            </a:extLst>
          </p:cNvPr>
          <p:cNvPicPr>
            <a:picLocks noChangeAspect="1"/>
          </p:cNvPicPr>
          <p:nvPr userDrawn="1"/>
        </p:nvPicPr>
        <p:blipFill>
          <a:blip r:embed="rId2"/>
          <a:stretch>
            <a:fillRect/>
          </a:stretch>
        </p:blipFill>
        <p:spPr>
          <a:xfrm>
            <a:off x="10742843" y="429737"/>
            <a:ext cx="1144357" cy="449940"/>
          </a:xfrm>
          <a:prstGeom prst="rect">
            <a:avLst/>
          </a:prstGeom>
        </p:spPr>
      </p:pic>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lvl1pPr>
              <a:defRPr>
                <a:solidFill>
                  <a:schemeClr val="bg1"/>
                </a:solidFill>
              </a:defRPr>
            </a:lvl1pPr>
          </a:lstStyle>
          <a:p>
            <a:endParaRPr lang="en-GB"/>
          </a:p>
        </p:txBody>
      </p:sp>
      <p:grpSp>
        <p:nvGrpSpPr>
          <p:cNvPr id="18" name="Group 17">
            <a:extLst>
              <a:ext uri="{FF2B5EF4-FFF2-40B4-BE49-F238E27FC236}">
                <a16:creationId xmlns:a16="http://schemas.microsoft.com/office/drawing/2014/main" id="{E4CF8824-39AC-6A4A-828D-38E92AACCF6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24855F6-ACAF-A744-B15A-C4C2AC9F376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522F7FA-12AA-2A47-B5DA-2750FE36120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ium 25">
              <a:extLst>
                <a:ext uri="{FF2B5EF4-FFF2-40B4-BE49-F238E27FC236}">
                  <a16:creationId xmlns:a16="http://schemas.microsoft.com/office/drawing/2014/main" id="{04A65F4E-E88C-5A47-8260-D65492D637C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2498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 back cover">
    <p:bg>
      <p:bgPr>
        <a:solidFill>
          <a:srgbClr val="2A177C"/>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9" y="2479633"/>
            <a:ext cx="6125510" cy="1655762"/>
          </a:xfrm>
          <a:noFill/>
        </p:spPr>
        <p:txBody>
          <a:bodyPr anchor="b">
            <a:normAutofit/>
          </a:bodyPr>
          <a:lstStyle>
            <a:lvl1pPr algn="l">
              <a:defRPr sz="4500" b="1">
                <a:solidFill>
                  <a:schemeClr val="bg2"/>
                </a:solidFill>
              </a:defRPr>
            </a:lvl1pPr>
          </a:lstStyle>
          <a:p>
            <a:r>
              <a:rPr lang="es-ES" err="1"/>
              <a:t>Thank</a:t>
            </a:r>
            <a:r>
              <a:rPr lang="es-ES"/>
              <a:t> </a:t>
            </a:r>
            <a:r>
              <a:rPr lang="es-ES" err="1"/>
              <a:t>you</a:t>
            </a:r>
            <a:endParaRPr lang="es-ES"/>
          </a:p>
        </p:txBody>
      </p:sp>
      <p:pic>
        <p:nvPicPr>
          <p:cNvPr id="6" name="Picture 5">
            <a:extLst>
              <a:ext uri="{FF2B5EF4-FFF2-40B4-BE49-F238E27FC236}">
                <a16:creationId xmlns:a16="http://schemas.microsoft.com/office/drawing/2014/main" id="{08BD6803-91C2-E143-B7C6-79789A2BDC0E}"/>
              </a:ext>
            </a:extLst>
          </p:cNvPr>
          <p:cNvPicPr>
            <a:picLocks noChangeAspect="1"/>
          </p:cNvPicPr>
          <p:nvPr userDrawn="1"/>
        </p:nvPicPr>
        <p:blipFill rotWithShape="1">
          <a:blip r:embed="rId2">
            <a:lum bright="100000"/>
            <a:alphaModFix amt="10000"/>
          </a:blip>
          <a:srcRect t="15350" r="6928" b="7638"/>
          <a:stretch/>
        </p:blipFill>
        <p:spPr>
          <a:xfrm>
            <a:off x="5822731" y="-1"/>
            <a:ext cx="6369269" cy="6858001"/>
          </a:xfrm>
          <a:prstGeom prst="rect">
            <a:avLst/>
          </a:prstGeom>
        </p:spPr>
      </p:pic>
      <p:grpSp>
        <p:nvGrpSpPr>
          <p:cNvPr id="8" name="Group 7">
            <a:extLst>
              <a:ext uri="{FF2B5EF4-FFF2-40B4-BE49-F238E27FC236}">
                <a16:creationId xmlns:a16="http://schemas.microsoft.com/office/drawing/2014/main" id="{A5680C04-A8F5-284E-93F6-E06B8570EF16}"/>
              </a:ext>
            </a:extLst>
          </p:cNvPr>
          <p:cNvGrpSpPr/>
          <p:nvPr userDrawn="1"/>
        </p:nvGrpSpPr>
        <p:grpSpPr>
          <a:xfrm flipH="1">
            <a:off x="-1531" y="6359076"/>
            <a:ext cx="3434400" cy="498925"/>
            <a:chOff x="8756375" y="6359076"/>
            <a:chExt cx="3435625" cy="498925"/>
          </a:xfrm>
        </p:grpSpPr>
        <p:sp>
          <p:nvSpPr>
            <p:cNvPr id="13" name="Right Triangle 12">
              <a:extLst>
                <a:ext uri="{FF2B5EF4-FFF2-40B4-BE49-F238E27FC236}">
                  <a16:creationId xmlns:a16="http://schemas.microsoft.com/office/drawing/2014/main" id="{5A62DA06-20FE-1944-AEE8-6D500C4601E3}"/>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3">
              <a:extLst>
                <a:ext uri="{FF2B5EF4-FFF2-40B4-BE49-F238E27FC236}">
                  <a16:creationId xmlns:a16="http://schemas.microsoft.com/office/drawing/2014/main" id="{F8623169-2183-9547-91C3-69688D439B4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ium 14">
              <a:extLst>
                <a:ext uri="{FF2B5EF4-FFF2-40B4-BE49-F238E27FC236}">
                  <a16:creationId xmlns:a16="http://schemas.microsoft.com/office/drawing/2014/main" id="{021821FA-6B76-2F4C-BB12-53DC359F468B}"/>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291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HITE cover">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7515A2-85AD-4A1B-B0B4-2EFD24DB8827}"/>
              </a:ext>
            </a:extLst>
          </p:cNvPr>
          <p:cNvSpPr>
            <a:spLocks noGrp="1"/>
          </p:cNvSpPr>
          <p:nvPr>
            <p:ph type="ctrTitle" hasCustomPrompt="1"/>
          </p:nvPr>
        </p:nvSpPr>
        <p:spPr>
          <a:xfrm>
            <a:off x="691978" y="2479633"/>
            <a:ext cx="6125511" cy="1655762"/>
          </a:xfrm>
        </p:spPr>
        <p:txBody>
          <a:bodyPr anchor="b">
            <a:normAutofit/>
          </a:bodyPr>
          <a:lstStyle>
            <a:lvl1pPr algn="l">
              <a:defRPr sz="4000" b="1">
                <a:solidFill>
                  <a:schemeClr val="accent1"/>
                </a:solidFill>
              </a:defRPr>
            </a:lvl1pPr>
          </a:lstStyle>
          <a:p>
            <a:r>
              <a:rPr lang="es-ES" err="1"/>
              <a:t>Title</a:t>
            </a:r>
            <a:endParaRPr lang="es-ES"/>
          </a:p>
        </p:txBody>
      </p:sp>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8" y="4142904"/>
            <a:ext cx="6125511" cy="810096"/>
          </a:xfrm>
        </p:spPr>
        <p:txBody>
          <a:bodyPr>
            <a:normAutofit/>
          </a:bodyPr>
          <a:lstStyle>
            <a:lvl1pPr marL="0" indent="0" algn="l">
              <a:buNone/>
              <a:defRPr sz="2200" b="0" i="0">
                <a:solidFill>
                  <a:schemeClr val="accent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Subtitle</a:t>
            </a:r>
            <a:r>
              <a:rPr lang="es-ES"/>
              <a:t> </a:t>
            </a:r>
            <a:r>
              <a:rPr lang="es-ES" err="1"/>
              <a:t>goes</a:t>
            </a:r>
            <a:r>
              <a:rPr lang="es-ES"/>
              <a:t> </a:t>
            </a:r>
            <a:r>
              <a:rPr lang="es-ES" err="1"/>
              <a:t>here</a:t>
            </a:r>
            <a:endParaRPr lang="es-ES"/>
          </a:p>
        </p:txBody>
      </p:sp>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9" y="6105530"/>
            <a:ext cx="4333875" cy="390525"/>
          </a:xfrm>
        </p:spPr>
        <p:txBody>
          <a:bodyPr anchor="ctr">
            <a:normAutofit/>
          </a:bodyPr>
          <a:lstStyle>
            <a:lvl1pPr marL="0" indent="0">
              <a:buNone/>
              <a:defRPr sz="1500">
                <a:solidFill>
                  <a:srgbClr val="2A177C"/>
                </a:solidFill>
              </a:defRPr>
            </a:lvl1pPr>
            <a:lvl5pPr>
              <a:defRPr/>
            </a:lvl5pPr>
          </a:lstStyle>
          <a:p>
            <a:pPr lvl="0"/>
            <a:r>
              <a:rPr lang="es-ES"/>
              <a:t>DD.MM.YEAR</a:t>
            </a:r>
          </a:p>
        </p:txBody>
      </p:sp>
      <p:pic>
        <p:nvPicPr>
          <p:cNvPr id="4" name="Picture 3">
            <a:extLst>
              <a:ext uri="{FF2B5EF4-FFF2-40B4-BE49-F238E27FC236}">
                <a16:creationId xmlns:a16="http://schemas.microsoft.com/office/drawing/2014/main" id="{E7B35472-F0DF-AA42-BB35-93F1426433FF}"/>
              </a:ext>
            </a:extLst>
          </p:cNvPr>
          <p:cNvPicPr>
            <a:picLocks noChangeAspect="1"/>
          </p:cNvPicPr>
          <p:nvPr userDrawn="1"/>
        </p:nvPicPr>
        <p:blipFill>
          <a:blip r:embed="rId2"/>
          <a:stretch>
            <a:fillRect/>
          </a:stretch>
        </p:blipFill>
        <p:spPr>
          <a:xfrm>
            <a:off x="691978" y="771060"/>
            <a:ext cx="2384425" cy="937513"/>
          </a:xfrm>
          <a:prstGeom prst="rect">
            <a:avLst/>
          </a:prstGeom>
        </p:spPr>
      </p:pic>
      <p:grpSp>
        <p:nvGrpSpPr>
          <p:cNvPr id="11" name="Group 10">
            <a:extLst>
              <a:ext uri="{FF2B5EF4-FFF2-40B4-BE49-F238E27FC236}">
                <a16:creationId xmlns:a16="http://schemas.microsoft.com/office/drawing/2014/main" id="{5E1C8C22-6C24-4C58-9D93-F4F41BC1182E}"/>
              </a:ext>
            </a:extLst>
          </p:cNvPr>
          <p:cNvGrpSpPr/>
          <p:nvPr userDrawn="1"/>
        </p:nvGrpSpPr>
        <p:grpSpPr>
          <a:xfrm flipH="1">
            <a:off x="-1531" y="6359076"/>
            <a:ext cx="3434400" cy="498925"/>
            <a:chOff x="8756375" y="6359076"/>
            <a:chExt cx="3435625" cy="498925"/>
          </a:xfrm>
        </p:grpSpPr>
        <p:sp>
          <p:nvSpPr>
            <p:cNvPr id="12" name="Right Triangle 11">
              <a:extLst>
                <a:ext uri="{FF2B5EF4-FFF2-40B4-BE49-F238E27FC236}">
                  <a16:creationId xmlns:a16="http://schemas.microsoft.com/office/drawing/2014/main" id="{C51B89B4-CF80-4A12-A8EF-ACC250AB704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ium 10">
              <a:extLst>
                <a:ext uri="{FF2B5EF4-FFF2-40B4-BE49-F238E27FC236}">
                  <a16:creationId xmlns:a16="http://schemas.microsoft.com/office/drawing/2014/main" id="{0C962388-EED2-4E54-8B54-4A9887568782}"/>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ium 14">
              <a:extLst>
                <a:ext uri="{FF2B5EF4-FFF2-40B4-BE49-F238E27FC236}">
                  <a16:creationId xmlns:a16="http://schemas.microsoft.com/office/drawing/2014/main" id="{E29E7A70-D04E-4F3C-AD7C-35D9AE27E094}"/>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7D01F959-3C7E-44A4-A5B9-A9C69B774BF2}"/>
              </a:ext>
            </a:extLst>
          </p:cNvPr>
          <p:cNvPicPr>
            <a:picLocks noChangeAspect="1"/>
          </p:cNvPicPr>
          <p:nvPr userDrawn="1"/>
        </p:nvPicPr>
        <p:blipFill rotWithShape="1">
          <a:blip r:embed="rId3"/>
          <a:srcRect t="15350" r="6928" b="7638"/>
          <a:stretch/>
        </p:blipFill>
        <p:spPr>
          <a:xfrm>
            <a:off x="5822731" y="-1"/>
            <a:ext cx="6369269" cy="6858001"/>
          </a:xfrm>
          <a:prstGeom prst="rect">
            <a:avLst/>
          </a:prstGeom>
        </p:spPr>
      </p:pic>
    </p:spTree>
    <p:extLst>
      <p:ext uri="{BB962C8B-B14F-4D97-AF65-F5344CB8AC3E}">
        <p14:creationId xmlns:p14="http://schemas.microsoft.com/office/powerpoint/2010/main" val="368845240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bg>
      <p:bgRef idx="1001">
        <a:schemeClr val="bg1"/>
      </p:bgRef>
    </p:bg>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1179CCD6-20ED-4828-8064-378F389E6CD2}"/>
              </a:ext>
            </a:extLst>
          </p:cNvPr>
          <p:cNvSpPr>
            <a:spLocks noGrp="1"/>
          </p:cNvSpPr>
          <p:nvPr>
            <p:ph type="body" sz="quarter" idx="10" hasCustomPrompt="1"/>
          </p:nvPr>
        </p:nvSpPr>
        <p:spPr>
          <a:xfrm>
            <a:off x="691978" y="1855191"/>
            <a:ext cx="4711871" cy="4121155"/>
          </a:xfrm>
        </p:spPr>
        <p:txBody>
          <a:bodyPr anchor="t">
            <a:normAutofit/>
          </a:bodyPr>
          <a:lstStyle>
            <a:lvl1pPr marL="457200" indent="-457200">
              <a:lnSpc>
                <a:spcPts val="2400"/>
              </a:lnSpc>
              <a:buFont typeface="+mj-lt"/>
              <a:buAutoNum type="arabicPeriod"/>
              <a:defRPr sz="2400" b="1">
                <a:solidFill>
                  <a:srgbClr val="4E4E51"/>
                </a:solidFill>
              </a:defRPr>
            </a:lvl1pPr>
            <a:lvl2pPr>
              <a:lnSpc>
                <a:spcPts val="2400"/>
              </a:lnSpc>
              <a:defRPr>
                <a:solidFill>
                  <a:srgbClr val="4E4E51"/>
                </a:solidFill>
              </a:defRPr>
            </a:lvl2pPr>
            <a:lvl5pPr>
              <a:defRPr/>
            </a:lvl5pPr>
          </a:lstStyle>
          <a:p>
            <a:pPr lvl="0"/>
            <a:r>
              <a:rPr lang="es-ES"/>
              <a:t>Text</a:t>
            </a:r>
          </a:p>
          <a:p>
            <a:pPr lvl="1"/>
            <a:r>
              <a:rPr lang="es-ES"/>
              <a:t>Text</a:t>
            </a:r>
          </a:p>
        </p:txBody>
      </p:sp>
      <p:sp>
        <p:nvSpPr>
          <p:cNvPr id="13" name="CuadroTexto 12">
            <a:extLst>
              <a:ext uri="{FF2B5EF4-FFF2-40B4-BE49-F238E27FC236}">
                <a16:creationId xmlns:a16="http://schemas.microsoft.com/office/drawing/2014/main" id="{761EF5E2-F54E-405E-9186-3484F0F42933}"/>
              </a:ext>
            </a:extLst>
          </p:cNvPr>
          <p:cNvSpPr txBox="1"/>
          <p:nvPr userDrawn="1"/>
        </p:nvSpPr>
        <p:spPr>
          <a:xfrm>
            <a:off x="691979" y="536533"/>
            <a:ext cx="4711871" cy="840230"/>
          </a:xfrm>
          <a:prstGeom prst="rect">
            <a:avLst/>
          </a:prstGeom>
        </p:spPr>
        <p:txBody>
          <a:bodyPr vert="horz" lIns="0" tIns="0" rIns="0" bIns="0" rtlCol="0" anchor="b">
            <a:noAutofit/>
          </a:bodyPr>
          <a:lstStyle>
            <a:lvl1pPr>
              <a:lnSpc>
                <a:spcPct val="90000"/>
              </a:lnSpc>
              <a:spcBef>
                <a:spcPct val="0"/>
              </a:spcBef>
              <a:buNone/>
              <a:defRPr sz="5400" b="1">
                <a:solidFill>
                  <a:schemeClr val="accent2"/>
                </a:solidFill>
                <a:latin typeface="+mj-lt"/>
                <a:ea typeface="+mj-ea"/>
                <a:cs typeface="+mj-cs"/>
              </a:defRPr>
            </a:lvl1pPr>
          </a:lstStyle>
          <a:p>
            <a:pPr lvl="0"/>
            <a:r>
              <a:rPr lang="es-ES" noProof="0">
                <a:solidFill>
                  <a:srgbClr val="2A177C"/>
                </a:solidFill>
              </a:rPr>
              <a:t>Agenda</a:t>
            </a:r>
            <a:endParaRPr lang="es-ES">
              <a:solidFill>
                <a:srgbClr val="2A177C"/>
              </a:solidFill>
            </a:endParaRPr>
          </a:p>
        </p:txBody>
      </p:sp>
      <p:sp>
        <p:nvSpPr>
          <p:cNvPr id="3" name="Footer Placeholder 2">
            <a:extLst>
              <a:ext uri="{FF2B5EF4-FFF2-40B4-BE49-F238E27FC236}">
                <a16:creationId xmlns:a16="http://schemas.microsoft.com/office/drawing/2014/main" id="{8334CCB7-6CEF-41E4-9C3D-748C63CE61A3}"/>
              </a:ext>
            </a:extLst>
          </p:cNvPr>
          <p:cNvSpPr>
            <a:spLocks noGrp="1"/>
          </p:cNvSpPr>
          <p:nvPr>
            <p:ph type="ftr" sz="quarter" idx="12"/>
          </p:nvPr>
        </p:nvSpPr>
        <p:spPr/>
        <p:txBody>
          <a:bodyPr/>
          <a:lstStyle/>
          <a:p>
            <a:endParaRPr lang="en-GB"/>
          </a:p>
        </p:txBody>
      </p:sp>
      <p:sp>
        <p:nvSpPr>
          <p:cNvPr id="2" name="Date Placeholder 1">
            <a:extLst>
              <a:ext uri="{FF2B5EF4-FFF2-40B4-BE49-F238E27FC236}">
                <a16:creationId xmlns:a16="http://schemas.microsoft.com/office/drawing/2014/main" id="{21D795D9-478D-4824-A380-8FD19AE4006C}"/>
              </a:ext>
            </a:extLst>
          </p:cNvPr>
          <p:cNvSpPr>
            <a:spLocks noGrp="1"/>
          </p:cNvSpPr>
          <p:nvPr>
            <p:ph type="dt" sz="half" idx="11"/>
          </p:nvPr>
        </p:nvSpPr>
        <p:spPr/>
        <p:txBody>
          <a:bodyPr/>
          <a:lstStyle/>
          <a:p>
            <a:endParaRPr lang="en-GB"/>
          </a:p>
        </p:txBody>
      </p:sp>
      <p:sp>
        <p:nvSpPr>
          <p:cNvPr id="4" name="Slide Number Placeholder 3">
            <a:extLst>
              <a:ext uri="{FF2B5EF4-FFF2-40B4-BE49-F238E27FC236}">
                <a16:creationId xmlns:a16="http://schemas.microsoft.com/office/drawing/2014/main" id="{9ADE8E2D-4326-437D-8668-BFBDE7A2EF83}"/>
              </a:ext>
            </a:extLst>
          </p:cNvPr>
          <p:cNvSpPr>
            <a:spLocks noGrp="1"/>
          </p:cNvSpPr>
          <p:nvPr>
            <p:ph type="sldNum" sz="quarter" idx="13"/>
          </p:nvPr>
        </p:nvSpPr>
        <p:spPr/>
        <p:txBody>
          <a:bodyPr/>
          <a:lstStyle>
            <a:lvl1pPr>
              <a:defRPr>
                <a:solidFill>
                  <a:srgbClr val="4E4E51"/>
                </a:solidFill>
              </a:defRPr>
            </a:lvl1pPr>
          </a:lstStyle>
          <a:p>
            <a:fld id="{6F75E9E8-232C-4AE7-ABE1-C7018BDE6178}" type="slidenum">
              <a:rPr lang="en-GB" smtClean="0"/>
              <a:pPr/>
              <a:t>‹#›</a:t>
            </a:fld>
            <a:endParaRPr lang="en-GB"/>
          </a:p>
        </p:txBody>
      </p:sp>
      <p:pic>
        <p:nvPicPr>
          <p:cNvPr id="14" name="Picture 13">
            <a:extLst>
              <a:ext uri="{FF2B5EF4-FFF2-40B4-BE49-F238E27FC236}">
                <a16:creationId xmlns:a16="http://schemas.microsoft.com/office/drawing/2014/main" id="{76DE0AD3-577A-A143-A9EA-FC1848D79CAF}"/>
              </a:ext>
            </a:extLst>
          </p:cNvPr>
          <p:cNvPicPr>
            <a:picLocks noChangeAspect="1"/>
          </p:cNvPicPr>
          <p:nvPr userDrawn="1"/>
        </p:nvPicPr>
        <p:blipFill>
          <a:blip r:embed="rId2"/>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3F12EEB6-D374-7B46-9A3B-957C34E67070}"/>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B0A94B33-A1D7-0740-9D61-292A26B53A40}"/>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C5ACD72C-D28C-F749-A406-57F981B00ED0}"/>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8ABB7470-D2D6-FE48-BDED-888C349A1C35}"/>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193961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slide 1">
    <p:bg>
      <p:bgPr>
        <a:solidFill>
          <a:schemeClr val="accent1"/>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5AE550A-41E9-44A3-AEA2-4EDE9B4A918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E3DFB4EA-449C-4F4D-AAB6-0451AABEF93A}"/>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B04644EF-2CAF-7342-9CFB-73C18884F20E}"/>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1BB2D886-20C2-4032-8427-ADA4ADEBB3F5}"/>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92247720-0238-C24F-BF1C-BDCCBD3F8D14}"/>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E27DD56-6086-4F4F-BB0F-A7933B292AD4}"/>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08739E9F-9EC9-A142-8A25-4B2E29DAAA2B}"/>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0CD43272-FB53-7040-9CC6-8656E74515E2}"/>
                </a:ext>
              </a:extLst>
            </p:cNvPr>
            <p:cNvSpPr/>
            <p:nvPr userDrawn="1"/>
          </p:nvSpPr>
          <p:spPr>
            <a:xfrm>
              <a:off x="8756375" y="6620804"/>
              <a:ext cx="1485056" cy="237197"/>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813035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slide 2">
    <p:bg>
      <p:bgPr>
        <a:solidFill>
          <a:schemeClr val="accent3"/>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DADEB7B0-E91A-4D80-85A9-1FD60009A83C}"/>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49FBA4F1-0A36-4AC8-9B3F-9246BC702570}"/>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C777805E-E599-194A-89F1-36E05480F101}"/>
              </a:ext>
            </a:extLst>
          </p:cNvPr>
          <p:cNvPicPr>
            <a:picLocks noChangeAspect="1"/>
          </p:cNvPicPr>
          <p:nvPr userDrawn="1"/>
        </p:nvPicPr>
        <p:blipFill>
          <a:blip r:embed="rId2">
            <a:lum bright="100000"/>
          </a:blip>
          <a:stretch>
            <a:fillRect/>
          </a:stretch>
        </p:blipFill>
        <p:spPr>
          <a:xfrm>
            <a:off x="691978" y="771059"/>
            <a:ext cx="1144508" cy="450000"/>
          </a:xfrm>
          <a:prstGeom prst="rect">
            <a:avLst/>
          </a:prstGeom>
        </p:spPr>
      </p:pic>
      <p:sp>
        <p:nvSpPr>
          <p:cNvPr id="6" name="Slide Number Placeholder 5">
            <a:extLst>
              <a:ext uri="{FF2B5EF4-FFF2-40B4-BE49-F238E27FC236}">
                <a16:creationId xmlns:a16="http://schemas.microsoft.com/office/drawing/2014/main" id="{9E877A3D-A6B0-4AA6-9737-3D86B00D6B9E}"/>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3AF15014-42E9-6043-8875-2F761E9A67F5}"/>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13BAACE2-45D2-1143-8F8B-752B483F4385}"/>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C751DC7E-F99B-B444-BC09-F3180352E4F9}"/>
                </a:ext>
              </a:extLst>
            </p:cNvPr>
            <p:cNvSpPr/>
            <p:nvPr userDrawn="1"/>
          </p:nvSpPr>
          <p:spPr>
            <a:xfrm rot="10800000">
              <a:off x="9968948" y="6620801"/>
              <a:ext cx="1963822" cy="237198"/>
            </a:xfrm>
            <a:prstGeom prst="trapezoid">
              <a:avLst>
                <a:gd name="adj" fmla="val 99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7CA7D299-EE0D-8146-BF4F-8014A6626487}"/>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718155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slide 3">
    <p:bg>
      <p:bgPr>
        <a:solidFill>
          <a:schemeClr val="accent2"/>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3629732E-EEFA-42AC-9148-C19056DAEB78}"/>
              </a:ext>
            </a:extLst>
          </p:cNvPr>
          <p:cNvSpPr>
            <a:spLocks noGrp="1"/>
          </p:cNvSpPr>
          <p:nvPr>
            <p:ph type="subTitle" idx="1" hasCustomPrompt="1"/>
          </p:nvPr>
        </p:nvSpPr>
        <p:spPr>
          <a:xfrm>
            <a:off x="691979" y="3276600"/>
            <a:ext cx="9144000" cy="2628900"/>
          </a:xfrm>
        </p:spPr>
        <p:txBody>
          <a:bodyPr>
            <a:normAutofit/>
          </a:bodyPr>
          <a:lstStyle>
            <a:lvl1pPr marL="0" indent="0" algn="l">
              <a:buNone/>
              <a:defRPr sz="7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Divider</a:t>
            </a:r>
            <a:r>
              <a:rPr lang="es-ES"/>
              <a:t> </a:t>
            </a:r>
            <a:r>
              <a:rPr lang="es-ES" err="1"/>
              <a:t>title</a:t>
            </a:r>
            <a:endParaRPr lang="es-ES"/>
          </a:p>
        </p:txBody>
      </p:sp>
      <p:sp>
        <p:nvSpPr>
          <p:cNvPr id="4" name="Date Placeholder 3">
            <a:extLst>
              <a:ext uri="{FF2B5EF4-FFF2-40B4-BE49-F238E27FC236}">
                <a16:creationId xmlns:a16="http://schemas.microsoft.com/office/drawing/2014/main" id="{4FA83A0E-2214-4DDF-B298-2C981AC05287}"/>
              </a:ext>
            </a:extLst>
          </p:cNvPr>
          <p:cNvSpPr>
            <a:spLocks noGrp="1"/>
          </p:cNvSpPr>
          <p:nvPr>
            <p:ph type="dt" sz="half" idx="10"/>
          </p:nvPr>
        </p:nvSpPr>
        <p:spPr/>
        <p:txBody>
          <a:bodyPr/>
          <a:lstStyle>
            <a:lvl1pP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22C4CA5D-4F54-4A0B-9904-E66535CF9CF5}"/>
              </a:ext>
            </a:extLst>
          </p:cNvPr>
          <p:cNvSpPr>
            <a:spLocks noGrp="1"/>
          </p:cNvSpPr>
          <p:nvPr>
            <p:ph type="ftr" sz="quarter" idx="11"/>
          </p:nvPr>
        </p:nvSpPr>
        <p:spPr/>
        <p:txBody>
          <a:bodyPr/>
          <a:lstStyle>
            <a:lvl1pPr>
              <a:defRPr>
                <a:solidFill>
                  <a:schemeClr val="bg1"/>
                </a:solidFill>
              </a:defRPr>
            </a:lvl1pPr>
          </a:lstStyle>
          <a:p>
            <a:endParaRPr lang="en-GB"/>
          </a:p>
        </p:txBody>
      </p:sp>
      <p:pic>
        <p:nvPicPr>
          <p:cNvPr id="10" name="Picture 9">
            <a:extLst>
              <a:ext uri="{FF2B5EF4-FFF2-40B4-BE49-F238E27FC236}">
                <a16:creationId xmlns:a16="http://schemas.microsoft.com/office/drawing/2014/main" id="{60F54C5C-C57B-3A43-AC8C-7407D8E7510B}"/>
              </a:ext>
            </a:extLst>
          </p:cNvPr>
          <p:cNvPicPr>
            <a:picLocks noChangeAspect="1"/>
          </p:cNvPicPr>
          <p:nvPr userDrawn="1"/>
        </p:nvPicPr>
        <p:blipFill>
          <a:blip r:embed="rId2">
            <a:lum bright="100000"/>
          </a:blip>
          <a:stretch>
            <a:fillRect/>
          </a:stretch>
        </p:blipFill>
        <p:spPr>
          <a:xfrm>
            <a:off x="691978" y="771060"/>
            <a:ext cx="1144508" cy="450000"/>
          </a:xfrm>
          <a:prstGeom prst="rect">
            <a:avLst/>
          </a:prstGeom>
        </p:spPr>
      </p:pic>
      <p:sp>
        <p:nvSpPr>
          <p:cNvPr id="6" name="Slide Number Placeholder 5">
            <a:extLst>
              <a:ext uri="{FF2B5EF4-FFF2-40B4-BE49-F238E27FC236}">
                <a16:creationId xmlns:a16="http://schemas.microsoft.com/office/drawing/2014/main" id="{2EFDACD0-1DCF-4CFC-9EA0-E60F136A8C7F}"/>
              </a:ext>
            </a:extLst>
          </p:cNvPr>
          <p:cNvSpPr>
            <a:spLocks noGrp="1"/>
          </p:cNvSpPr>
          <p:nvPr>
            <p:ph type="sldNum" sz="quarter" idx="12"/>
          </p:nvPr>
        </p:nvSpPr>
        <p:spPr/>
        <p:txBody>
          <a:bodyPr/>
          <a:lstStyle>
            <a:lvl1pPr>
              <a:defRPr>
                <a:solidFill>
                  <a:schemeClr val="bg1"/>
                </a:solidFill>
              </a:defRPr>
            </a:lvl1pPr>
          </a:lstStyle>
          <a:p>
            <a:fld id="{6F75E9E8-232C-4AE7-ABE1-C7018BDE6178}" type="slidenum">
              <a:rPr lang="en-GB" smtClean="0"/>
              <a:pPr/>
              <a:t>‹#›</a:t>
            </a:fld>
            <a:endParaRPr lang="en-GB"/>
          </a:p>
        </p:txBody>
      </p:sp>
      <p:grpSp>
        <p:nvGrpSpPr>
          <p:cNvPr id="18" name="Group 17">
            <a:extLst>
              <a:ext uri="{FF2B5EF4-FFF2-40B4-BE49-F238E27FC236}">
                <a16:creationId xmlns:a16="http://schemas.microsoft.com/office/drawing/2014/main" id="{C512C962-2CE2-B640-938D-9FC38EDC965B}"/>
              </a:ext>
            </a:extLst>
          </p:cNvPr>
          <p:cNvGrpSpPr/>
          <p:nvPr userDrawn="1"/>
        </p:nvGrpSpPr>
        <p:grpSpPr>
          <a:xfrm>
            <a:off x="8756375" y="6359076"/>
            <a:ext cx="3435625" cy="498925"/>
            <a:chOff x="8756375" y="6359076"/>
            <a:chExt cx="3435625" cy="498925"/>
          </a:xfrm>
        </p:grpSpPr>
        <p:sp>
          <p:nvSpPr>
            <p:cNvPr id="19" name="Right Triangle 18">
              <a:extLst>
                <a:ext uri="{FF2B5EF4-FFF2-40B4-BE49-F238E27FC236}">
                  <a16:creationId xmlns:a16="http://schemas.microsoft.com/office/drawing/2014/main" id="{C14EB5A4-0B81-B94F-AB53-6F2EC220816E}"/>
                </a:ext>
              </a:extLst>
            </p:cNvPr>
            <p:cNvSpPr/>
            <p:nvPr userDrawn="1"/>
          </p:nvSpPr>
          <p:spPr>
            <a:xfrm rot="16200000">
              <a:off x="11693076" y="6359076"/>
              <a:ext cx="498924" cy="49892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ium 19">
              <a:extLst>
                <a:ext uri="{FF2B5EF4-FFF2-40B4-BE49-F238E27FC236}">
                  <a16:creationId xmlns:a16="http://schemas.microsoft.com/office/drawing/2014/main" id="{F65AA36B-77C9-BE41-A2A5-2723A5456046}"/>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5D68D2C1-3408-E040-86AF-A1B8B4B5D24C}"/>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4727803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with light log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7" name="Picture 16">
            <a:extLst>
              <a:ext uri="{FF2B5EF4-FFF2-40B4-BE49-F238E27FC236}">
                <a16:creationId xmlns:a16="http://schemas.microsoft.com/office/drawing/2014/main" id="{417E2B17-33EB-AC45-BCD9-E175CA1698DF}"/>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2" name="Group 1">
            <a:extLst>
              <a:ext uri="{FF2B5EF4-FFF2-40B4-BE49-F238E27FC236}">
                <a16:creationId xmlns:a16="http://schemas.microsoft.com/office/drawing/2014/main" id="{C4A37303-1CC6-7041-8E46-A482D2D58921}"/>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2EA666AD-4D46-484B-B4D9-088163078418}"/>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15812B6C-FEE3-B947-AA3E-B400F59A8398}"/>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ium 23">
              <a:extLst>
                <a:ext uri="{FF2B5EF4-FFF2-40B4-BE49-F238E27FC236}">
                  <a16:creationId xmlns:a16="http://schemas.microsoft.com/office/drawing/2014/main" id="{B58ED08C-6AA8-974C-A27C-41FEA9506ABE}"/>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54003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white spac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12" name="Subtítulo 2">
            <a:extLst>
              <a:ext uri="{FF2B5EF4-FFF2-40B4-BE49-F238E27FC236}">
                <a16:creationId xmlns:a16="http://schemas.microsoft.com/office/drawing/2014/main" id="{D0E8878F-8A1A-764B-9740-2BCC35805FE5}"/>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sp>
        <p:nvSpPr>
          <p:cNvPr id="14" name="Marcador de contenido 1">
            <a:extLst>
              <a:ext uri="{FF2B5EF4-FFF2-40B4-BE49-F238E27FC236}">
                <a16:creationId xmlns:a16="http://schemas.microsoft.com/office/drawing/2014/main" id="{175DDDCD-8D81-7B41-8C9E-19982F3A5AA2}"/>
              </a:ext>
            </a:extLst>
          </p:cNvPr>
          <p:cNvSpPr>
            <a:spLocks noGrp="1"/>
          </p:cNvSpPr>
          <p:nvPr>
            <p:ph sz="half" idx="1" hasCustomPrompt="1"/>
          </p:nvPr>
        </p:nvSpPr>
        <p:spPr>
          <a:xfrm>
            <a:off x="317499" y="2095499"/>
            <a:ext cx="8772711" cy="2070101"/>
          </a:xfrm>
        </p:spPr>
        <p:txBody>
          <a:bodyPr>
            <a:normAutofit/>
          </a:bodyPr>
          <a:lstStyle>
            <a:lvl1pPr marL="0" indent="0">
              <a:buNone/>
              <a:defRPr sz="2800">
                <a:solidFill>
                  <a:srgbClr val="4E4E51"/>
                </a:solidFill>
              </a:defRPr>
            </a:lvl1pPr>
          </a:lstStyle>
          <a:p>
            <a:r>
              <a:rPr lang="es-ES" err="1"/>
              <a:t>Introduction</a:t>
            </a:r>
            <a:r>
              <a:rPr lang="es-ES"/>
              <a:t> </a:t>
            </a:r>
            <a:r>
              <a:rPr lang="es-ES" err="1"/>
              <a:t>text</a:t>
            </a:r>
            <a:endParaRPr lang="es-ES"/>
          </a:p>
        </p:txBody>
      </p:sp>
      <p:sp>
        <p:nvSpPr>
          <p:cNvPr id="3" name="Title 2">
            <a:extLst>
              <a:ext uri="{FF2B5EF4-FFF2-40B4-BE49-F238E27FC236}">
                <a16:creationId xmlns:a16="http://schemas.microsoft.com/office/drawing/2014/main" id="{CA20569E-B9B6-5644-B81A-DAFE76303460}"/>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pic>
        <p:nvPicPr>
          <p:cNvPr id="13" name="Picture 12">
            <a:extLst>
              <a:ext uri="{FF2B5EF4-FFF2-40B4-BE49-F238E27FC236}">
                <a16:creationId xmlns:a16="http://schemas.microsoft.com/office/drawing/2014/main" id="{1A6FC193-DB96-3B4E-A5FF-58F3189DF520}"/>
              </a:ext>
            </a:extLst>
          </p:cNvPr>
          <p:cNvPicPr>
            <a:picLocks noChangeAspect="1"/>
          </p:cNvPicPr>
          <p:nvPr userDrawn="1"/>
        </p:nvPicPr>
        <p:blipFill>
          <a:blip r:embed="rId4"/>
          <a:stretch>
            <a:fillRect/>
          </a:stretch>
        </p:blipFill>
        <p:spPr>
          <a:xfrm>
            <a:off x="10742843" y="429737"/>
            <a:ext cx="1144357" cy="449940"/>
          </a:xfrm>
          <a:prstGeom prst="rect">
            <a:avLst/>
          </a:prstGeom>
        </p:spPr>
      </p:pic>
      <p:grpSp>
        <p:nvGrpSpPr>
          <p:cNvPr id="15" name="Group 14">
            <a:extLst>
              <a:ext uri="{FF2B5EF4-FFF2-40B4-BE49-F238E27FC236}">
                <a16:creationId xmlns:a16="http://schemas.microsoft.com/office/drawing/2014/main" id="{5A9B1426-5260-BE44-A26B-38E9A66D723C}"/>
              </a:ext>
            </a:extLst>
          </p:cNvPr>
          <p:cNvGrpSpPr/>
          <p:nvPr userDrawn="1"/>
        </p:nvGrpSpPr>
        <p:grpSpPr>
          <a:xfrm>
            <a:off x="8756375" y="6359076"/>
            <a:ext cx="3435625" cy="498925"/>
            <a:chOff x="8756375" y="6359076"/>
            <a:chExt cx="3435625" cy="498925"/>
          </a:xfrm>
        </p:grpSpPr>
        <p:sp>
          <p:nvSpPr>
            <p:cNvPr id="16" name="Right Triangle 15">
              <a:extLst>
                <a:ext uri="{FF2B5EF4-FFF2-40B4-BE49-F238E27FC236}">
                  <a16:creationId xmlns:a16="http://schemas.microsoft.com/office/drawing/2014/main" id="{93953AAA-06A8-014D-8FA3-DB0AC78F6022}"/>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ium 16">
              <a:extLst>
                <a:ext uri="{FF2B5EF4-FFF2-40B4-BE49-F238E27FC236}">
                  <a16:creationId xmlns:a16="http://schemas.microsoft.com/office/drawing/2014/main" id="{F75BB171-0574-B742-8C77-952AA9F8435A}"/>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ium 17">
              <a:extLst>
                <a:ext uri="{FF2B5EF4-FFF2-40B4-BE49-F238E27FC236}">
                  <a16:creationId xmlns:a16="http://schemas.microsoft.com/office/drawing/2014/main" id="{058DB0BE-7798-5540-9AA1-662925AD8BAA}"/>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760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75E9E8-232C-4AE7-ABE1-C7018BDE6178}" type="slidenum">
              <a:rPr lang="en-GB" smtClean="0"/>
              <a:t>‹#›</a:t>
            </a:fld>
            <a:endParaRPr lang="en-GB"/>
          </a:p>
        </p:txBody>
      </p:sp>
      <p:pic>
        <p:nvPicPr>
          <p:cNvPr id="19" name="Imagen 8">
            <a:extLst>
              <a:ext uri="{FF2B5EF4-FFF2-40B4-BE49-F238E27FC236}">
                <a16:creationId xmlns:a16="http://schemas.microsoft.com/office/drawing/2014/main" id="{01AFE0F0-C838-4242-8DC5-085DED786A3C}"/>
              </a:ext>
            </a:extLst>
          </p:cNvPr>
          <p:cNvPicPr>
            <a:picLocks noChangeAspect="1"/>
          </p:cNvPicPr>
          <p:nvPr userDrawn="1"/>
        </p:nvPicPr>
        <p:blipFill>
          <a:blip r:embed="rId2" cstate="print">
            <a:biLevel thresh="5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149041" y="304801"/>
            <a:ext cx="738159" cy="697466"/>
          </a:xfrm>
          <a:prstGeom prst="rect">
            <a:avLst/>
          </a:prstGeom>
        </p:spPr>
      </p:pic>
      <p:sp>
        <p:nvSpPr>
          <p:cNvPr id="23" name="Text Placeholder 22">
            <a:extLst>
              <a:ext uri="{FF2B5EF4-FFF2-40B4-BE49-F238E27FC236}">
                <a16:creationId xmlns:a16="http://schemas.microsoft.com/office/drawing/2014/main" id="{5510CCBF-3ED3-4726-BBF8-DD2878A645C9}"/>
              </a:ext>
            </a:extLst>
          </p:cNvPr>
          <p:cNvSpPr>
            <a:spLocks noGrp="1"/>
          </p:cNvSpPr>
          <p:nvPr>
            <p:ph type="body" sz="quarter" idx="14"/>
          </p:nvPr>
        </p:nvSpPr>
        <p:spPr>
          <a:xfrm>
            <a:off x="304801" y="1644091"/>
            <a:ext cx="11354186" cy="1392176"/>
          </a:xfrm>
        </p:spPr>
        <p:txBody>
          <a:bodyPr wrap="square" lIns="0" tIns="0" rIns="0" bIns="0">
            <a:spAutoFit/>
          </a:bodyPr>
          <a:lstStyle>
            <a:lvl1pPr>
              <a:buClr>
                <a:srgbClr val="4E4E51"/>
              </a:buClr>
              <a:defRPr>
                <a:solidFill>
                  <a:srgbClr val="4E4E51"/>
                </a:solidFill>
              </a:defRPr>
            </a:lvl1pPr>
            <a:lvl2pPr>
              <a:buClr>
                <a:srgbClr val="4E4E51"/>
              </a:buClr>
              <a:defRPr>
                <a:solidFill>
                  <a:srgbClr val="4E4E51"/>
                </a:solidFill>
              </a:defRPr>
            </a:lvl2pPr>
            <a:lvl3pPr>
              <a:buClr>
                <a:srgbClr val="4E4E51"/>
              </a:buClr>
              <a:defRPr>
                <a:solidFill>
                  <a:srgbClr val="4E4E51"/>
                </a:solidFill>
              </a:defRPr>
            </a:lvl3pPr>
            <a:lvl4pPr>
              <a:buClr>
                <a:srgbClr val="4E4E51"/>
              </a:buClr>
              <a:defRPr>
                <a:solidFill>
                  <a:srgbClr val="4E4E51"/>
                </a:solidFill>
              </a:defRPr>
            </a:lvl4pPr>
            <a:lvl5pPr>
              <a:buClr>
                <a:srgbClr val="4E4E51"/>
              </a:buClr>
              <a:defRPr>
                <a:solidFill>
                  <a:srgbClr val="4E4E5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C36A4296-3008-6F40-8B27-DE9B3D0534B8}"/>
              </a:ext>
            </a:extLst>
          </p:cNvPr>
          <p:cNvSpPr>
            <a:spLocks noGrp="1"/>
          </p:cNvSpPr>
          <p:nvPr>
            <p:ph type="title" hasCustomPrompt="1"/>
          </p:nvPr>
        </p:nvSpPr>
        <p:spPr/>
        <p:txBody>
          <a:bodyPr/>
          <a:lstStyle>
            <a:lvl1pPr>
              <a:defRPr>
                <a:solidFill>
                  <a:srgbClr val="2A177C"/>
                </a:solidFill>
              </a:defRPr>
            </a:lvl1pPr>
          </a:lstStyle>
          <a:p>
            <a:r>
              <a:rPr lang="en-US"/>
              <a:t>Slide title</a:t>
            </a:r>
          </a:p>
        </p:txBody>
      </p:sp>
      <p:sp>
        <p:nvSpPr>
          <p:cNvPr id="9" name="Subtítulo 2">
            <a:extLst>
              <a:ext uri="{FF2B5EF4-FFF2-40B4-BE49-F238E27FC236}">
                <a16:creationId xmlns:a16="http://schemas.microsoft.com/office/drawing/2014/main" id="{7454414C-F35C-864C-92D2-A41FD8F1D5B1}"/>
              </a:ext>
            </a:extLst>
          </p:cNvPr>
          <p:cNvSpPr>
            <a:spLocks noGrp="1"/>
          </p:cNvSpPr>
          <p:nvPr>
            <p:ph type="subTitle" idx="15" hasCustomPrompt="1"/>
          </p:nvPr>
        </p:nvSpPr>
        <p:spPr>
          <a:xfrm>
            <a:off x="317500" y="783710"/>
            <a:ext cx="11569700" cy="412115"/>
          </a:xfrm>
        </p:spPr>
        <p:txBody>
          <a:bodyPr wrap="square" lIns="90000" tIns="46800" rIns="90000" bIns="46800" anchor="ctr" anchorCtr="0">
            <a:normAutofit/>
          </a:bodyPr>
          <a:lstStyle>
            <a:lvl1pPr marL="0" indent="0" algn="l">
              <a:buNone/>
              <a:defRPr sz="1700">
                <a:solidFill>
                  <a:srgbClr val="2A177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err="1"/>
              <a:t>Slide</a:t>
            </a:r>
            <a:r>
              <a:rPr lang="es-ES"/>
              <a:t> </a:t>
            </a:r>
            <a:r>
              <a:rPr lang="es-ES" err="1"/>
              <a:t>subtitle</a:t>
            </a:r>
            <a:endParaRPr lang="es-ES"/>
          </a:p>
        </p:txBody>
      </p:sp>
      <p:pic>
        <p:nvPicPr>
          <p:cNvPr id="10" name="Picture 9">
            <a:extLst>
              <a:ext uri="{FF2B5EF4-FFF2-40B4-BE49-F238E27FC236}">
                <a16:creationId xmlns:a16="http://schemas.microsoft.com/office/drawing/2014/main" id="{B7CE29CE-2CDD-854F-8DCE-729DE87C9103}"/>
              </a:ext>
            </a:extLst>
          </p:cNvPr>
          <p:cNvPicPr>
            <a:picLocks noChangeAspect="1"/>
          </p:cNvPicPr>
          <p:nvPr userDrawn="1"/>
        </p:nvPicPr>
        <p:blipFill>
          <a:blip r:embed="rId4"/>
          <a:stretch>
            <a:fillRect/>
          </a:stretch>
        </p:blipFill>
        <p:spPr>
          <a:xfrm>
            <a:off x="10742843" y="429737"/>
            <a:ext cx="1144357" cy="449940"/>
          </a:xfrm>
          <a:prstGeom prst="rect">
            <a:avLst/>
          </a:prstGeom>
        </p:spPr>
      </p:pic>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grpSp>
        <p:nvGrpSpPr>
          <p:cNvPr id="14" name="Group 13">
            <a:extLst>
              <a:ext uri="{FF2B5EF4-FFF2-40B4-BE49-F238E27FC236}">
                <a16:creationId xmlns:a16="http://schemas.microsoft.com/office/drawing/2014/main" id="{DB2E1ADA-BD7D-EC48-AED3-DF4F6F2E42C9}"/>
              </a:ext>
            </a:extLst>
          </p:cNvPr>
          <p:cNvGrpSpPr/>
          <p:nvPr userDrawn="1"/>
        </p:nvGrpSpPr>
        <p:grpSpPr>
          <a:xfrm>
            <a:off x="8756375" y="6359076"/>
            <a:ext cx="3435625" cy="498925"/>
            <a:chOff x="8756375" y="6359076"/>
            <a:chExt cx="3435625" cy="498925"/>
          </a:xfrm>
        </p:grpSpPr>
        <p:sp>
          <p:nvSpPr>
            <p:cNvPr id="20" name="Right Triangle 19">
              <a:extLst>
                <a:ext uri="{FF2B5EF4-FFF2-40B4-BE49-F238E27FC236}">
                  <a16:creationId xmlns:a16="http://schemas.microsoft.com/office/drawing/2014/main" id="{C5D1EB17-3388-A149-9D2E-C4A9CA2212D7}"/>
                </a:ext>
              </a:extLst>
            </p:cNvPr>
            <p:cNvSpPr/>
            <p:nvPr userDrawn="1"/>
          </p:nvSpPr>
          <p:spPr>
            <a:xfrm rot="16200000">
              <a:off x="11693076" y="6359076"/>
              <a:ext cx="498924" cy="49892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ium 20">
              <a:extLst>
                <a:ext uri="{FF2B5EF4-FFF2-40B4-BE49-F238E27FC236}">
                  <a16:creationId xmlns:a16="http://schemas.microsoft.com/office/drawing/2014/main" id="{EE061782-9F63-C54C-8142-4D5FB7A1CCC7}"/>
                </a:ext>
              </a:extLst>
            </p:cNvPr>
            <p:cNvSpPr/>
            <p:nvPr userDrawn="1"/>
          </p:nvSpPr>
          <p:spPr>
            <a:xfrm rot="10800000">
              <a:off x="9968948" y="6620801"/>
              <a:ext cx="1963822" cy="237198"/>
            </a:xfrm>
            <a:prstGeom prst="trapezoid">
              <a:avLst>
                <a:gd name="adj" fmla="val 99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rapezium 21">
              <a:extLst>
                <a:ext uri="{FF2B5EF4-FFF2-40B4-BE49-F238E27FC236}">
                  <a16:creationId xmlns:a16="http://schemas.microsoft.com/office/drawing/2014/main" id="{49121248-34A6-7848-831F-B54479BE2CC3}"/>
                </a:ext>
              </a:extLst>
            </p:cNvPr>
            <p:cNvSpPr/>
            <p:nvPr userDrawn="1"/>
          </p:nvSpPr>
          <p:spPr>
            <a:xfrm>
              <a:off x="8756375" y="6620804"/>
              <a:ext cx="1485056" cy="237197"/>
            </a:xfrm>
            <a:prstGeom prst="trapezoid">
              <a:avLst>
                <a:gd name="adj" fmla="val 998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4759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304801"/>
            <a:ext cx="11582400" cy="5748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04800" y="1026972"/>
            <a:ext cx="115824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04800" y="6339161"/>
            <a:ext cx="2743200" cy="196850"/>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39161"/>
            <a:ext cx="4114800" cy="1968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9144000" y="6339161"/>
            <a:ext cx="2743200" cy="196850"/>
          </a:xfrm>
          <a:prstGeom prst="rect">
            <a:avLst/>
          </a:prstGeom>
        </p:spPr>
        <p:txBody>
          <a:bodyPr vert="horz" lIns="91440" tIns="45720" rIns="91440" bIns="45720" rtlCol="0" anchor="ctr"/>
          <a:lstStyle>
            <a:lvl1pPr algn="r">
              <a:defRPr sz="1200">
                <a:solidFill>
                  <a:schemeClr val="tx1">
                    <a:tint val="75000"/>
                  </a:schemeClr>
                </a:solidFill>
              </a:defRPr>
            </a:lvl1pPr>
          </a:lstStyle>
          <a:p>
            <a:fld id="{6F75E9E8-232C-4AE7-ABE1-C7018BDE6178}" type="slidenum">
              <a:rPr lang="en-GB" smtClean="0"/>
              <a:t>‹#›</a:t>
            </a:fld>
            <a:endParaRPr lang="en-GB"/>
          </a:p>
        </p:txBody>
      </p:sp>
    </p:spTree>
    <p:extLst>
      <p:ext uri="{BB962C8B-B14F-4D97-AF65-F5344CB8AC3E}">
        <p14:creationId xmlns:p14="http://schemas.microsoft.com/office/powerpoint/2010/main" val="26330985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89" r:id="rId7"/>
    <p:sldLayoutId id="2147483729" r:id="rId8"/>
    <p:sldLayoutId id="2147483694" r:id="rId9"/>
    <p:sldLayoutId id="2147483693" r:id="rId10"/>
    <p:sldLayoutId id="2147483671" r:id="rId11"/>
    <p:sldLayoutId id="2147483678" r:id="rId12"/>
    <p:sldLayoutId id="2147483654" r:id="rId13"/>
    <p:sldLayoutId id="2147483679" r:id="rId14"/>
    <p:sldLayoutId id="2147483655" r:id="rId15"/>
    <p:sldLayoutId id="2147483728" r:id="rId16"/>
    <p:sldLayoutId id="2147483725" r:id="rId17"/>
    <p:sldLayoutId id="2147483726" r:id="rId18"/>
    <p:sldLayoutId id="2147483727" r:id="rId19"/>
  </p:sldLayoutIdLst>
  <p:hf hdr="0" ftr="0" dt="0"/>
  <p:txStyles>
    <p:title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E4E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4E4E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4E4E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4E4E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7488" userDrawn="1">
          <p15:clr>
            <a:srgbClr val="F26B43"/>
          </p15:clr>
        </p15:guide>
        <p15:guide id="4" pos="192" userDrawn="1">
          <p15:clr>
            <a:srgbClr val="F26B43"/>
          </p15:clr>
        </p15:guide>
        <p15:guide id="5" orient="horz" userDrawn="1">
          <p15:clr>
            <a:srgbClr val="F26B43"/>
          </p15:clr>
        </p15:guide>
        <p15:guide id="6" orient="horz" pos="4320" userDrawn="1">
          <p15:clr>
            <a:srgbClr val="F26B43"/>
          </p15:clr>
        </p15:guide>
        <p15:guide id="7" orient="horz" pos="4128" userDrawn="1">
          <p15:clr>
            <a:srgbClr val="F26B43"/>
          </p15:clr>
        </p15:guide>
        <p15:guide id="8"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svg"/><Relationship Id="rId26" Type="http://schemas.openxmlformats.org/officeDocument/2006/relationships/image" Target="../media/image45.svg"/><Relationship Id="rId3" Type="http://schemas.openxmlformats.org/officeDocument/2006/relationships/image" Target="../media/image22.svg"/><Relationship Id="rId21" Type="http://schemas.openxmlformats.org/officeDocument/2006/relationships/image" Target="../media/image40.pn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image" Target="../media/image21.png"/><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11.xml"/><Relationship Id="rId6" Type="http://schemas.openxmlformats.org/officeDocument/2006/relationships/image" Target="../media/image25.png"/><Relationship Id="rId11" Type="http://schemas.openxmlformats.org/officeDocument/2006/relationships/image" Target="../media/image30.svg"/><Relationship Id="rId24" Type="http://schemas.openxmlformats.org/officeDocument/2006/relationships/image" Target="../media/image43.svg"/><Relationship Id="rId5" Type="http://schemas.openxmlformats.org/officeDocument/2006/relationships/image" Target="../media/image24.sv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jpeg"/><Relationship Id="rId22" Type="http://schemas.openxmlformats.org/officeDocument/2006/relationships/image" Target="../media/image41.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1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2.xml"/><Relationship Id="rId1" Type="http://schemas.openxmlformats.org/officeDocument/2006/relationships/slideLayout" Target="../slideLayouts/slideLayout1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9E7ED3-169B-F342-8751-2D071B7FDC0C}"/>
              </a:ext>
            </a:extLst>
          </p:cNvPr>
          <p:cNvSpPr>
            <a:spLocks noGrp="1"/>
          </p:cNvSpPr>
          <p:nvPr>
            <p:ph type="ctrTitle"/>
          </p:nvPr>
        </p:nvSpPr>
        <p:spPr/>
        <p:txBody>
          <a:bodyPr/>
          <a:lstStyle/>
          <a:p>
            <a:r>
              <a:rPr lang="en-US"/>
              <a:t>Selling Tools</a:t>
            </a:r>
          </a:p>
        </p:txBody>
      </p:sp>
      <p:sp>
        <p:nvSpPr>
          <p:cNvPr id="6" name="Subtitle 5">
            <a:extLst>
              <a:ext uri="{FF2B5EF4-FFF2-40B4-BE49-F238E27FC236}">
                <a16:creationId xmlns:a16="http://schemas.microsoft.com/office/drawing/2014/main" id="{E0E66A43-ABCE-514E-A55A-1EEFF75BB5B5}"/>
              </a:ext>
            </a:extLst>
          </p:cNvPr>
          <p:cNvSpPr>
            <a:spLocks noGrp="1"/>
          </p:cNvSpPr>
          <p:nvPr>
            <p:ph type="subTitle" idx="1"/>
          </p:nvPr>
        </p:nvSpPr>
        <p:spPr/>
        <p:txBody>
          <a:bodyPr/>
          <a:lstStyle/>
          <a:p>
            <a:endParaRPr lang="en-US"/>
          </a:p>
        </p:txBody>
      </p:sp>
      <p:sp>
        <p:nvSpPr>
          <p:cNvPr id="7" name="Text Placeholder 6">
            <a:extLst>
              <a:ext uri="{FF2B5EF4-FFF2-40B4-BE49-F238E27FC236}">
                <a16:creationId xmlns:a16="http://schemas.microsoft.com/office/drawing/2014/main" id="{1A0F06B3-71A6-FD48-8788-5A03CC7EF423}"/>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830403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7B1C488-5182-4753-9859-01B7006E4EB5}"/>
              </a:ext>
            </a:extLst>
          </p:cNvPr>
          <p:cNvSpPr>
            <a:spLocks noGrp="1"/>
          </p:cNvSpPr>
          <p:nvPr>
            <p:ph type="sldNum" sz="quarter" idx="14"/>
          </p:nvPr>
        </p:nvSpPr>
        <p:spPr/>
        <p:txBody>
          <a:bodyPr/>
          <a:lstStyle/>
          <a:p>
            <a:fld id="{6F75E9E8-232C-4AE7-ABE1-C7018BDE6178}" type="slidenum">
              <a:rPr lang="en-GB" smtClean="0">
                <a:solidFill>
                  <a:schemeClr val="bg1"/>
                </a:solidFill>
              </a:rPr>
              <a:t>10</a:t>
            </a:fld>
            <a:endParaRPr lang="en-GB">
              <a:solidFill>
                <a:schemeClr val="bg1"/>
              </a:solidFill>
            </a:endParaRPr>
          </a:p>
        </p:txBody>
      </p:sp>
      <p:sp>
        <p:nvSpPr>
          <p:cNvPr id="4" name="Title 3">
            <a:extLst>
              <a:ext uri="{FF2B5EF4-FFF2-40B4-BE49-F238E27FC236}">
                <a16:creationId xmlns:a16="http://schemas.microsoft.com/office/drawing/2014/main" id="{8C8C282A-8F6B-824F-85AE-64FB843E6DA5}"/>
              </a:ext>
            </a:extLst>
          </p:cNvPr>
          <p:cNvSpPr>
            <a:spLocks noGrp="1"/>
          </p:cNvSpPr>
          <p:nvPr>
            <p:ph type="title"/>
          </p:nvPr>
        </p:nvSpPr>
        <p:spPr/>
        <p:txBody>
          <a:bodyPr>
            <a:normAutofit/>
          </a:bodyPr>
          <a:lstStyle/>
          <a:p>
            <a:r>
              <a:rPr lang="en-GB">
                <a:latin typeface="Tahoma" panose="020B0604030504040204" pitchFamily="34" charset="0"/>
                <a:ea typeface="Tahoma" panose="020B0604030504040204" pitchFamily="34" charset="0"/>
                <a:cs typeface="Tahoma" panose="020B0604030504040204" pitchFamily="34" charset="0"/>
              </a:rPr>
              <a:t>Life Cycle</a:t>
            </a:r>
          </a:p>
        </p:txBody>
      </p:sp>
      <p:graphicFrame>
        <p:nvGraphicFramePr>
          <p:cNvPr id="13" name="Table 12">
            <a:extLst>
              <a:ext uri="{FF2B5EF4-FFF2-40B4-BE49-F238E27FC236}">
                <a16:creationId xmlns:a16="http://schemas.microsoft.com/office/drawing/2014/main" id="{B29AFE57-D78F-330C-EC5E-016F62A31436}"/>
              </a:ext>
            </a:extLst>
          </p:cNvPr>
          <p:cNvGraphicFramePr>
            <a:graphicFrameLocks noGrp="1"/>
          </p:cNvGraphicFramePr>
          <p:nvPr>
            <p:extLst>
              <p:ext uri="{D42A27DB-BD31-4B8C-83A1-F6EECF244321}">
                <p14:modId xmlns:p14="http://schemas.microsoft.com/office/powerpoint/2010/main" val="205570197"/>
              </p:ext>
            </p:extLst>
          </p:nvPr>
        </p:nvGraphicFramePr>
        <p:xfrm>
          <a:off x="1957775" y="1615257"/>
          <a:ext cx="8276450" cy="4695004"/>
        </p:xfrm>
        <a:graphic>
          <a:graphicData uri="http://schemas.openxmlformats.org/drawingml/2006/table">
            <a:tbl>
              <a:tblPr firstRow="1" bandRow="1">
                <a:tableStyleId>{5C22544A-7EE6-4342-B048-85BDC9FD1C3A}</a:tableStyleId>
              </a:tblPr>
              <a:tblGrid>
                <a:gridCol w="1182350">
                  <a:extLst>
                    <a:ext uri="{9D8B030D-6E8A-4147-A177-3AD203B41FA5}">
                      <a16:colId xmlns:a16="http://schemas.microsoft.com/office/drawing/2014/main" val="1064767228"/>
                    </a:ext>
                  </a:extLst>
                </a:gridCol>
                <a:gridCol w="1182350">
                  <a:extLst>
                    <a:ext uri="{9D8B030D-6E8A-4147-A177-3AD203B41FA5}">
                      <a16:colId xmlns:a16="http://schemas.microsoft.com/office/drawing/2014/main" val="2110247153"/>
                    </a:ext>
                  </a:extLst>
                </a:gridCol>
                <a:gridCol w="1182350">
                  <a:extLst>
                    <a:ext uri="{9D8B030D-6E8A-4147-A177-3AD203B41FA5}">
                      <a16:colId xmlns:a16="http://schemas.microsoft.com/office/drawing/2014/main" val="1671774837"/>
                    </a:ext>
                  </a:extLst>
                </a:gridCol>
                <a:gridCol w="1182350">
                  <a:extLst>
                    <a:ext uri="{9D8B030D-6E8A-4147-A177-3AD203B41FA5}">
                      <a16:colId xmlns:a16="http://schemas.microsoft.com/office/drawing/2014/main" val="1042921663"/>
                    </a:ext>
                  </a:extLst>
                </a:gridCol>
                <a:gridCol w="1182350">
                  <a:extLst>
                    <a:ext uri="{9D8B030D-6E8A-4147-A177-3AD203B41FA5}">
                      <a16:colId xmlns:a16="http://schemas.microsoft.com/office/drawing/2014/main" val="1140046485"/>
                    </a:ext>
                  </a:extLst>
                </a:gridCol>
                <a:gridCol w="1182350">
                  <a:extLst>
                    <a:ext uri="{9D8B030D-6E8A-4147-A177-3AD203B41FA5}">
                      <a16:colId xmlns:a16="http://schemas.microsoft.com/office/drawing/2014/main" val="1773304150"/>
                    </a:ext>
                  </a:extLst>
                </a:gridCol>
                <a:gridCol w="1182350">
                  <a:extLst>
                    <a:ext uri="{9D8B030D-6E8A-4147-A177-3AD203B41FA5}">
                      <a16:colId xmlns:a16="http://schemas.microsoft.com/office/drawing/2014/main" val="2289746917"/>
                    </a:ext>
                  </a:extLst>
                </a:gridCol>
              </a:tblGrid>
              <a:tr h="4695004">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100" b="0" i="0">
                        <a:solidFill>
                          <a:schemeClr val="tx1"/>
                        </a:solidFill>
                        <a:latin typeface="+mn-lt"/>
                        <a:ea typeface="Lato Light" panose="020F0502020204030203" pitchFamily="34" charset="0"/>
                        <a:cs typeface="Lato Light" panose="020F0502020204030203" pitchFamily="34" charset="0"/>
                      </a:endParaRPr>
                    </a:p>
                  </a:txBody>
                  <a:tcPr marL="70198" marR="70198" marT="35099" marB="35099"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18672463"/>
                  </a:ext>
                </a:extLst>
              </a:tr>
            </a:tbl>
          </a:graphicData>
        </a:graphic>
      </p:graphicFrame>
      <p:sp>
        <p:nvSpPr>
          <p:cNvPr id="14" name="CuadroTexto 395">
            <a:extLst>
              <a:ext uri="{FF2B5EF4-FFF2-40B4-BE49-F238E27FC236}">
                <a16:creationId xmlns:a16="http://schemas.microsoft.com/office/drawing/2014/main" id="{553E651D-930E-ED74-5474-6474D3FAAB21}"/>
              </a:ext>
            </a:extLst>
          </p:cNvPr>
          <p:cNvSpPr txBox="1"/>
          <p:nvPr/>
        </p:nvSpPr>
        <p:spPr>
          <a:xfrm rot="16200000" flipH="1">
            <a:off x="241908" y="3808869"/>
            <a:ext cx="2447366" cy="307777"/>
          </a:xfrm>
          <a:prstGeom prst="rect">
            <a:avLst/>
          </a:prstGeom>
          <a:noFill/>
        </p:spPr>
        <p:txBody>
          <a:bodyPr wrap="square" rtlCol="0">
            <a:spAutoFit/>
          </a:bodyPr>
          <a:lstStyle/>
          <a:p>
            <a:pPr algn="ctr"/>
            <a:r>
              <a:rPr lang="en-US" sz="1400">
                <a:solidFill>
                  <a:schemeClr val="accent1"/>
                </a:solidFill>
                <a:ea typeface="Lato" charset="0"/>
                <a:cs typeface="Lato" charset="0"/>
              </a:rPr>
              <a:t>Expected Income</a:t>
            </a:r>
          </a:p>
        </p:txBody>
      </p:sp>
      <p:pic>
        <p:nvPicPr>
          <p:cNvPr id="1026" name="Picture 2" descr="Diagram&#10;&#10;Description automatically generated">
            <a:extLst>
              <a:ext uri="{FF2B5EF4-FFF2-40B4-BE49-F238E27FC236}">
                <a16:creationId xmlns:a16="http://schemas.microsoft.com/office/drawing/2014/main" id="{7D105732-82B7-7830-A198-0426E6D93B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58397" y="0"/>
            <a:ext cx="84407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Pentagon 1">
            <a:extLst>
              <a:ext uri="{FF2B5EF4-FFF2-40B4-BE49-F238E27FC236}">
                <a16:creationId xmlns:a16="http://schemas.microsoft.com/office/drawing/2014/main" id="{D009FFEE-8826-BEB6-F63A-84E3445C35BC}"/>
              </a:ext>
            </a:extLst>
          </p:cNvPr>
          <p:cNvSpPr/>
          <p:nvPr/>
        </p:nvSpPr>
        <p:spPr>
          <a:xfrm>
            <a:off x="3087175" y="5717498"/>
            <a:ext cx="5131971" cy="360000"/>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Consumption &amp; Savings</a:t>
            </a:r>
          </a:p>
        </p:txBody>
      </p:sp>
      <p:sp>
        <p:nvSpPr>
          <p:cNvPr id="15" name="CuadroTexto 395">
            <a:extLst>
              <a:ext uri="{FF2B5EF4-FFF2-40B4-BE49-F238E27FC236}">
                <a16:creationId xmlns:a16="http://schemas.microsoft.com/office/drawing/2014/main" id="{021C34EE-5645-226B-C759-5AA333EEDF16}"/>
              </a:ext>
            </a:extLst>
          </p:cNvPr>
          <p:cNvSpPr txBox="1"/>
          <p:nvPr/>
        </p:nvSpPr>
        <p:spPr>
          <a:xfrm flipH="1">
            <a:off x="1281184" y="6310261"/>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Age</a:t>
            </a:r>
          </a:p>
        </p:txBody>
      </p:sp>
      <p:sp>
        <p:nvSpPr>
          <p:cNvPr id="16" name="CuadroTexto 395">
            <a:extLst>
              <a:ext uri="{FF2B5EF4-FFF2-40B4-BE49-F238E27FC236}">
                <a16:creationId xmlns:a16="http://schemas.microsoft.com/office/drawing/2014/main" id="{7CE1F663-BE2F-0765-4E6E-BFFB18E7512B}"/>
              </a:ext>
            </a:extLst>
          </p:cNvPr>
          <p:cNvSpPr txBox="1"/>
          <p:nvPr/>
        </p:nvSpPr>
        <p:spPr>
          <a:xfrm flipH="1">
            <a:off x="2804095" y="6310261"/>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20</a:t>
            </a:r>
          </a:p>
        </p:txBody>
      </p:sp>
      <p:sp>
        <p:nvSpPr>
          <p:cNvPr id="17" name="CuadroTexto 395">
            <a:extLst>
              <a:ext uri="{FF2B5EF4-FFF2-40B4-BE49-F238E27FC236}">
                <a16:creationId xmlns:a16="http://schemas.microsoft.com/office/drawing/2014/main" id="{8FBBF355-637E-44AC-B868-8A4EA58458E6}"/>
              </a:ext>
            </a:extLst>
          </p:cNvPr>
          <p:cNvSpPr txBox="1"/>
          <p:nvPr/>
        </p:nvSpPr>
        <p:spPr>
          <a:xfrm flipH="1">
            <a:off x="3988710" y="6310260"/>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30</a:t>
            </a:r>
          </a:p>
        </p:txBody>
      </p:sp>
      <p:sp>
        <p:nvSpPr>
          <p:cNvPr id="18" name="CuadroTexto 395">
            <a:extLst>
              <a:ext uri="{FF2B5EF4-FFF2-40B4-BE49-F238E27FC236}">
                <a16:creationId xmlns:a16="http://schemas.microsoft.com/office/drawing/2014/main" id="{8069619F-7844-8B4B-C53F-8AF4C215E48B}"/>
              </a:ext>
            </a:extLst>
          </p:cNvPr>
          <p:cNvSpPr txBox="1"/>
          <p:nvPr/>
        </p:nvSpPr>
        <p:spPr>
          <a:xfrm flipH="1">
            <a:off x="5173325" y="6310259"/>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40</a:t>
            </a:r>
          </a:p>
        </p:txBody>
      </p:sp>
      <p:sp>
        <p:nvSpPr>
          <p:cNvPr id="19" name="CuadroTexto 395">
            <a:extLst>
              <a:ext uri="{FF2B5EF4-FFF2-40B4-BE49-F238E27FC236}">
                <a16:creationId xmlns:a16="http://schemas.microsoft.com/office/drawing/2014/main" id="{E4347DA4-2591-10FE-AFC3-CCD787DD081C}"/>
              </a:ext>
            </a:extLst>
          </p:cNvPr>
          <p:cNvSpPr txBox="1"/>
          <p:nvPr/>
        </p:nvSpPr>
        <p:spPr>
          <a:xfrm flipH="1">
            <a:off x="6357940" y="6310261"/>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50</a:t>
            </a:r>
          </a:p>
        </p:txBody>
      </p:sp>
      <p:sp>
        <p:nvSpPr>
          <p:cNvPr id="20" name="CuadroTexto 395">
            <a:extLst>
              <a:ext uri="{FF2B5EF4-FFF2-40B4-BE49-F238E27FC236}">
                <a16:creationId xmlns:a16="http://schemas.microsoft.com/office/drawing/2014/main" id="{F35D7895-0C5D-DD02-3342-0B643CEBD591}"/>
              </a:ext>
            </a:extLst>
          </p:cNvPr>
          <p:cNvSpPr txBox="1"/>
          <p:nvPr/>
        </p:nvSpPr>
        <p:spPr>
          <a:xfrm flipH="1">
            <a:off x="7542555" y="6310260"/>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60</a:t>
            </a:r>
          </a:p>
        </p:txBody>
      </p:sp>
      <p:sp>
        <p:nvSpPr>
          <p:cNvPr id="21" name="CuadroTexto 395">
            <a:extLst>
              <a:ext uri="{FF2B5EF4-FFF2-40B4-BE49-F238E27FC236}">
                <a16:creationId xmlns:a16="http://schemas.microsoft.com/office/drawing/2014/main" id="{C56EBB54-BF46-D519-20D9-7EAD91F3212C}"/>
              </a:ext>
            </a:extLst>
          </p:cNvPr>
          <p:cNvSpPr txBox="1"/>
          <p:nvPr/>
        </p:nvSpPr>
        <p:spPr>
          <a:xfrm flipH="1">
            <a:off x="8727170" y="6310259"/>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70</a:t>
            </a:r>
          </a:p>
        </p:txBody>
      </p:sp>
      <p:sp>
        <p:nvSpPr>
          <p:cNvPr id="22" name="CuadroTexto 395">
            <a:extLst>
              <a:ext uri="{FF2B5EF4-FFF2-40B4-BE49-F238E27FC236}">
                <a16:creationId xmlns:a16="http://schemas.microsoft.com/office/drawing/2014/main" id="{11C54AC5-6AEB-8C4C-F8FE-A6DB1859AFD7}"/>
              </a:ext>
            </a:extLst>
          </p:cNvPr>
          <p:cNvSpPr txBox="1"/>
          <p:nvPr/>
        </p:nvSpPr>
        <p:spPr>
          <a:xfrm flipH="1">
            <a:off x="9911785" y="6310260"/>
            <a:ext cx="676591" cy="307777"/>
          </a:xfrm>
          <a:prstGeom prst="rect">
            <a:avLst/>
          </a:prstGeom>
          <a:noFill/>
        </p:spPr>
        <p:txBody>
          <a:bodyPr wrap="square" rtlCol="0">
            <a:spAutoFit/>
          </a:bodyPr>
          <a:lstStyle/>
          <a:p>
            <a:pPr algn="ctr"/>
            <a:r>
              <a:rPr lang="en-US" sz="1400">
                <a:solidFill>
                  <a:schemeClr val="accent1"/>
                </a:solidFill>
                <a:ea typeface="Lato" charset="0"/>
                <a:cs typeface="Lato" charset="0"/>
              </a:rPr>
              <a:t>80</a:t>
            </a:r>
          </a:p>
        </p:txBody>
      </p:sp>
      <p:grpSp>
        <p:nvGrpSpPr>
          <p:cNvPr id="43" name="Group 42">
            <a:extLst>
              <a:ext uri="{FF2B5EF4-FFF2-40B4-BE49-F238E27FC236}">
                <a16:creationId xmlns:a16="http://schemas.microsoft.com/office/drawing/2014/main" id="{D9BEA6D2-CF6D-D88A-68DC-61E6E638C418}"/>
              </a:ext>
            </a:extLst>
          </p:cNvPr>
          <p:cNvGrpSpPr/>
          <p:nvPr/>
        </p:nvGrpSpPr>
        <p:grpSpPr>
          <a:xfrm>
            <a:off x="1957775" y="1394324"/>
            <a:ext cx="8276450" cy="663924"/>
            <a:chOff x="1372951" y="1513024"/>
            <a:chExt cx="8276450" cy="360000"/>
          </a:xfrm>
        </p:grpSpPr>
        <p:grpSp>
          <p:nvGrpSpPr>
            <p:cNvPr id="25" name="Group 24">
              <a:extLst>
                <a:ext uri="{FF2B5EF4-FFF2-40B4-BE49-F238E27FC236}">
                  <a16:creationId xmlns:a16="http://schemas.microsoft.com/office/drawing/2014/main" id="{D8DB125F-3223-989F-B309-2A6FF5E22097}"/>
                </a:ext>
              </a:extLst>
            </p:cNvPr>
            <p:cNvGrpSpPr/>
            <p:nvPr/>
          </p:nvGrpSpPr>
          <p:grpSpPr>
            <a:xfrm>
              <a:off x="1372951" y="1513024"/>
              <a:ext cx="8276450" cy="360000"/>
              <a:chOff x="317500" y="5709684"/>
              <a:chExt cx="11582401" cy="457200"/>
            </a:xfrm>
            <a:gradFill flip="none" rotWithShape="1">
              <a:gsLst>
                <a:gs pos="0">
                  <a:schemeClr val="accent1"/>
                </a:gs>
                <a:gs pos="50000">
                  <a:schemeClr val="accent3"/>
                </a:gs>
                <a:gs pos="100000">
                  <a:schemeClr val="accent2"/>
                </a:gs>
              </a:gsLst>
              <a:lin ang="0" scaled="1"/>
              <a:tileRect/>
            </a:gradFill>
          </p:grpSpPr>
          <p:sp>
            <p:nvSpPr>
              <p:cNvPr id="30" name="Pentagon 29">
                <a:extLst>
                  <a:ext uri="{FF2B5EF4-FFF2-40B4-BE49-F238E27FC236}">
                    <a16:creationId xmlns:a16="http://schemas.microsoft.com/office/drawing/2014/main" id="{328CBEC4-2F16-BDAE-7B07-1D0979343CA4}"/>
                  </a:ext>
                </a:extLst>
              </p:cNvPr>
              <p:cNvSpPr/>
              <p:nvPr/>
            </p:nvSpPr>
            <p:spPr>
              <a:xfrm>
                <a:off x="3508744" y="5709684"/>
                <a:ext cx="8391157" cy="457200"/>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ntagon 30">
                <a:extLst>
                  <a:ext uri="{FF2B5EF4-FFF2-40B4-BE49-F238E27FC236}">
                    <a16:creationId xmlns:a16="http://schemas.microsoft.com/office/drawing/2014/main" id="{80850AA8-E51C-20D4-58D7-9F96930311D6}"/>
                  </a:ext>
                </a:extLst>
              </p:cNvPr>
              <p:cNvSpPr/>
              <p:nvPr/>
            </p:nvSpPr>
            <p:spPr>
              <a:xfrm rot="10800000">
                <a:off x="317500" y="5709684"/>
                <a:ext cx="5217042" cy="457200"/>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A7E72649-961A-B55A-11FD-D2D0622ED243}"/>
                </a:ext>
              </a:extLst>
            </p:cNvPr>
            <p:cNvSpPr txBox="1"/>
            <p:nvPr/>
          </p:nvSpPr>
          <p:spPr>
            <a:xfrm>
              <a:off x="1572982" y="1539135"/>
              <a:ext cx="1261884" cy="283706"/>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Young </a:t>
              </a:r>
            </a:p>
            <a:p>
              <a:r>
                <a:rPr lang="en-US" altLang="ja-JP">
                  <a:solidFill>
                    <a:schemeClr val="bg1"/>
                  </a:solidFill>
                </a:rPr>
                <a:t>Adult</a:t>
              </a:r>
              <a:endParaRPr lang="en-US">
                <a:solidFill>
                  <a:schemeClr val="bg1"/>
                </a:solidFill>
              </a:endParaRPr>
            </a:p>
          </p:txBody>
        </p:sp>
        <p:sp>
          <p:nvSpPr>
            <p:cNvPr id="32" name="TextBox 31">
              <a:extLst>
                <a:ext uri="{FF2B5EF4-FFF2-40B4-BE49-F238E27FC236}">
                  <a16:creationId xmlns:a16="http://schemas.microsoft.com/office/drawing/2014/main" id="{38C7980C-6704-3FDC-AC92-2D66C82F5C67}"/>
                </a:ext>
              </a:extLst>
            </p:cNvPr>
            <p:cNvSpPr txBox="1"/>
            <p:nvPr/>
          </p:nvSpPr>
          <p:spPr>
            <a:xfrm>
              <a:off x="2772475" y="1537948"/>
              <a:ext cx="1597643" cy="307777"/>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Family Formation</a:t>
              </a:r>
              <a:endParaRPr lang="en-US">
                <a:solidFill>
                  <a:schemeClr val="bg1"/>
                </a:solidFill>
              </a:endParaRPr>
            </a:p>
          </p:txBody>
        </p:sp>
        <p:sp>
          <p:nvSpPr>
            <p:cNvPr id="33" name="TextBox 32">
              <a:extLst>
                <a:ext uri="{FF2B5EF4-FFF2-40B4-BE49-F238E27FC236}">
                  <a16:creationId xmlns:a16="http://schemas.microsoft.com/office/drawing/2014/main" id="{044229C8-7A3A-ABD8-C834-3C0B555D9C11}"/>
                </a:ext>
              </a:extLst>
            </p:cNvPr>
            <p:cNvSpPr txBox="1"/>
            <p:nvPr/>
          </p:nvSpPr>
          <p:spPr>
            <a:xfrm>
              <a:off x="4370118" y="1536761"/>
              <a:ext cx="1930274" cy="283706"/>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Family </a:t>
              </a:r>
            </a:p>
            <a:p>
              <a:r>
                <a:rPr lang="en-US" altLang="ja-JP">
                  <a:solidFill>
                    <a:schemeClr val="bg1"/>
                  </a:solidFill>
                </a:rPr>
                <a:t>Development</a:t>
              </a:r>
              <a:endParaRPr lang="en-US">
                <a:solidFill>
                  <a:schemeClr val="bg1"/>
                </a:solidFill>
              </a:endParaRPr>
            </a:p>
          </p:txBody>
        </p:sp>
        <p:sp>
          <p:nvSpPr>
            <p:cNvPr id="34" name="TextBox 33">
              <a:extLst>
                <a:ext uri="{FF2B5EF4-FFF2-40B4-BE49-F238E27FC236}">
                  <a16:creationId xmlns:a16="http://schemas.microsoft.com/office/drawing/2014/main" id="{B455BDD8-0BB8-2D80-1CBA-5A542FBD7DDA}"/>
                </a:ext>
              </a:extLst>
            </p:cNvPr>
            <p:cNvSpPr txBox="1"/>
            <p:nvPr/>
          </p:nvSpPr>
          <p:spPr>
            <a:xfrm>
              <a:off x="6362553" y="1535574"/>
              <a:ext cx="1457100" cy="307777"/>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Family Maturity</a:t>
              </a:r>
              <a:endParaRPr lang="en-US">
                <a:solidFill>
                  <a:schemeClr val="bg1"/>
                </a:solidFill>
              </a:endParaRPr>
            </a:p>
          </p:txBody>
        </p:sp>
        <p:sp>
          <p:nvSpPr>
            <p:cNvPr id="35" name="TextBox 34">
              <a:extLst>
                <a:ext uri="{FF2B5EF4-FFF2-40B4-BE49-F238E27FC236}">
                  <a16:creationId xmlns:a16="http://schemas.microsoft.com/office/drawing/2014/main" id="{B29C17D4-FF75-B170-F749-4FFF6E810ED3}"/>
                </a:ext>
              </a:extLst>
            </p:cNvPr>
            <p:cNvSpPr txBox="1"/>
            <p:nvPr/>
          </p:nvSpPr>
          <p:spPr>
            <a:xfrm>
              <a:off x="8024043" y="1535573"/>
              <a:ext cx="1457100" cy="307777"/>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Retirement</a:t>
              </a:r>
              <a:endParaRPr lang="en-US">
                <a:solidFill>
                  <a:schemeClr val="bg1"/>
                </a:solidFill>
              </a:endParaRPr>
            </a:p>
          </p:txBody>
        </p:sp>
      </p:grpSp>
      <p:sp>
        <p:nvSpPr>
          <p:cNvPr id="36" name="Pentagon 35">
            <a:extLst>
              <a:ext uri="{FF2B5EF4-FFF2-40B4-BE49-F238E27FC236}">
                <a16:creationId xmlns:a16="http://schemas.microsoft.com/office/drawing/2014/main" id="{73C4CD76-1049-3E41-A9A3-FD084021F367}"/>
              </a:ext>
            </a:extLst>
          </p:cNvPr>
          <p:cNvSpPr/>
          <p:nvPr/>
        </p:nvSpPr>
        <p:spPr>
          <a:xfrm>
            <a:off x="3087174" y="4956912"/>
            <a:ext cx="4207209" cy="360000"/>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Debt</a:t>
            </a:r>
          </a:p>
        </p:txBody>
      </p:sp>
      <p:sp>
        <p:nvSpPr>
          <p:cNvPr id="37" name="Pentagon 36">
            <a:extLst>
              <a:ext uri="{FF2B5EF4-FFF2-40B4-BE49-F238E27FC236}">
                <a16:creationId xmlns:a16="http://schemas.microsoft.com/office/drawing/2014/main" id="{2C492158-4B09-AA5B-EEB4-E75C2FC601C5}"/>
              </a:ext>
            </a:extLst>
          </p:cNvPr>
          <p:cNvSpPr/>
          <p:nvPr/>
        </p:nvSpPr>
        <p:spPr>
          <a:xfrm>
            <a:off x="4592630" y="4196326"/>
            <a:ext cx="4613681" cy="360000"/>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Insurance Planning</a:t>
            </a:r>
          </a:p>
        </p:txBody>
      </p:sp>
      <p:sp>
        <p:nvSpPr>
          <p:cNvPr id="38" name="Pentagon 37">
            <a:extLst>
              <a:ext uri="{FF2B5EF4-FFF2-40B4-BE49-F238E27FC236}">
                <a16:creationId xmlns:a16="http://schemas.microsoft.com/office/drawing/2014/main" id="{E0F9142E-2F8A-6C85-249D-594CF3462FA1}"/>
              </a:ext>
            </a:extLst>
          </p:cNvPr>
          <p:cNvSpPr/>
          <p:nvPr/>
        </p:nvSpPr>
        <p:spPr>
          <a:xfrm>
            <a:off x="5248930" y="3435672"/>
            <a:ext cx="3957381" cy="360000"/>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Investment</a:t>
            </a:r>
          </a:p>
        </p:txBody>
      </p:sp>
      <p:sp>
        <p:nvSpPr>
          <p:cNvPr id="39" name="Pentagon 38">
            <a:extLst>
              <a:ext uri="{FF2B5EF4-FFF2-40B4-BE49-F238E27FC236}">
                <a16:creationId xmlns:a16="http://schemas.microsoft.com/office/drawing/2014/main" id="{B5762F08-A0FA-230F-F04B-73C54400FD5F}"/>
              </a:ext>
            </a:extLst>
          </p:cNvPr>
          <p:cNvSpPr/>
          <p:nvPr/>
        </p:nvSpPr>
        <p:spPr>
          <a:xfrm>
            <a:off x="7034532" y="2671397"/>
            <a:ext cx="2369230" cy="360000"/>
          </a:xfrm>
          <a:prstGeom prst="homePlat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Estate &amp; Tax Planning</a:t>
            </a:r>
          </a:p>
        </p:txBody>
      </p:sp>
      <p:sp>
        <p:nvSpPr>
          <p:cNvPr id="42" name="Freeform 41">
            <a:extLst>
              <a:ext uri="{FF2B5EF4-FFF2-40B4-BE49-F238E27FC236}">
                <a16:creationId xmlns:a16="http://schemas.microsoft.com/office/drawing/2014/main" id="{1CB25749-4DAE-2839-CE4E-9BCE77AEC11D}"/>
              </a:ext>
            </a:extLst>
          </p:cNvPr>
          <p:cNvSpPr/>
          <p:nvPr/>
        </p:nvSpPr>
        <p:spPr>
          <a:xfrm>
            <a:off x="1974238" y="2179263"/>
            <a:ext cx="8253350" cy="4111326"/>
          </a:xfrm>
          <a:custGeom>
            <a:avLst/>
            <a:gdLst>
              <a:gd name="connsiteX0" fmla="*/ 0 w 8265226"/>
              <a:gd name="connsiteY0" fmla="*/ 4101917 h 4101917"/>
              <a:gd name="connsiteX1" fmla="*/ 4560125 w 8265226"/>
              <a:gd name="connsiteY1" fmla="*/ 123683 h 4101917"/>
              <a:gd name="connsiteX2" fmla="*/ 7540831 w 8265226"/>
              <a:gd name="connsiteY2" fmla="*/ 1026208 h 4101917"/>
              <a:gd name="connsiteX3" fmla="*/ 8265226 w 8265226"/>
              <a:gd name="connsiteY3" fmla="*/ 1204338 h 4101917"/>
              <a:gd name="connsiteX0" fmla="*/ 0 w 8265226"/>
              <a:gd name="connsiteY0" fmla="*/ 4122741 h 4122741"/>
              <a:gd name="connsiteX1" fmla="*/ 4560125 w 8265226"/>
              <a:gd name="connsiteY1" fmla="*/ 144507 h 4122741"/>
              <a:gd name="connsiteX2" fmla="*/ 7481455 w 8265226"/>
              <a:gd name="connsiteY2" fmla="*/ 904528 h 4122741"/>
              <a:gd name="connsiteX3" fmla="*/ 8265226 w 8265226"/>
              <a:gd name="connsiteY3" fmla="*/ 1225162 h 4122741"/>
              <a:gd name="connsiteX0" fmla="*/ 0 w 8265226"/>
              <a:gd name="connsiteY0" fmla="*/ 4122741 h 4122741"/>
              <a:gd name="connsiteX1" fmla="*/ 4560125 w 8265226"/>
              <a:gd name="connsiteY1" fmla="*/ 144507 h 4122741"/>
              <a:gd name="connsiteX2" fmla="*/ 7481455 w 8265226"/>
              <a:gd name="connsiteY2" fmla="*/ 904528 h 4122741"/>
              <a:gd name="connsiteX3" fmla="*/ 8265226 w 8265226"/>
              <a:gd name="connsiteY3" fmla="*/ 1225162 h 4122741"/>
              <a:gd name="connsiteX0" fmla="*/ 0 w 8265226"/>
              <a:gd name="connsiteY0" fmla="*/ 4090591 h 4090591"/>
              <a:gd name="connsiteX1" fmla="*/ 4441371 w 8265226"/>
              <a:gd name="connsiteY1" fmla="*/ 147983 h 4090591"/>
              <a:gd name="connsiteX2" fmla="*/ 7481455 w 8265226"/>
              <a:gd name="connsiteY2" fmla="*/ 872378 h 4090591"/>
              <a:gd name="connsiteX3" fmla="*/ 8265226 w 8265226"/>
              <a:gd name="connsiteY3" fmla="*/ 1193012 h 4090591"/>
              <a:gd name="connsiteX0" fmla="*/ 0 w 8265226"/>
              <a:gd name="connsiteY0" fmla="*/ 4092541 h 4092541"/>
              <a:gd name="connsiteX1" fmla="*/ 4441371 w 8265226"/>
              <a:gd name="connsiteY1" fmla="*/ 149933 h 4092541"/>
              <a:gd name="connsiteX2" fmla="*/ 7398328 w 8265226"/>
              <a:gd name="connsiteY2" fmla="*/ 862453 h 4092541"/>
              <a:gd name="connsiteX3" fmla="*/ 8265226 w 8265226"/>
              <a:gd name="connsiteY3" fmla="*/ 1194962 h 4092541"/>
              <a:gd name="connsiteX0" fmla="*/ 0 w 8265226"/>
              <a:gd name="connsiteY0" fmla="*/ 4111326 h 4111326"/>
              <a:gd name="connsiteX1" fmla="*/ 4441371 w 8265226"/>
              <a:gd name="connsiteY1" fmla="*/ 168718 h 4111326"/>
              <a:gd name="connsiteX2" fmla="*/ 7374578 w 8265226"/>
              <a:gd name="connsiteY2" fmla="*/ 774360 h 4111326"/>
              <a:gd name="connsiteX3" fmla="*/ 8265226 w 8265226"/>
              <a:gd name="connsiteY3" fmla="*/ 1213747 h 4111326"/>
              <a:gd name="connsiteX0" fmla="*/ 0 w 8253350"/>
              <a:gd name="connsiteY0" fmla="*/ 4111326 h 4111326"/>
              <a:gd name="connsiteX1" fmla="*/ 4441371 w 8253350"/>
              <a:gd name="connsiteY1" fmla="*/ 168718 h 4111326"/>
              <a:gd name="connsiteX2" fmla="*/ 7374578 w 8253350"/>
              <a:gd name="connsiteY2" fmla="*/ 774360 h 4111326"/>
              <a:gd name="connsiteX3" fmla="*/ 8253350 w 8253350"/>
              <a:gd name="connsiteY3" fmla="*/ 1071243 h 4111326"/>
              <a:gd name="connsiteX0" fmla="*/ 0 w 8253350"/>
              <a:gd name="connsiteY0" fmla="*/ 4111326 h 4111326"/>
              <a:gd name="connsiteX1" fmla="*/ 4441371 w 8253350"/>
              <a:gd name="connsiteY1" fmla="*/ 168718 h 4111326"/>
              <a:gd name="connsiteX2" fmla="*/ 7374578 w 8253350"/>
              <a:gd name="connsiteY2" fmla="*/ 774360 h 4111326"/>
              <a:gd name="connsiteX3" fmla="*/ 8253350 w 8253350"/>
              <a:gd name="connsiteY3" fmla="*/ 1071243 h 4111326"/>
              <a:gd name="connsiteX0" fmla="*/ 0 w 8253350"/>
              <a:gd name="connsiteY0" fmla="*/ 4111326 h 4111326"/>
              <a:gd name="connsiteX1" fmla="*/ 4441371 w 8253350"/>
              <a:gd name="connsiteY1" fmla="*/ 168718 h 4111326"/>
              <a:gd name="connsiteX2" fmla="*/ 7374578 w 8253350"/>
              <a:gd name="connsiteY2" fmla="*/ 774360 h 4111326"/>
              <a:gd name="connsiteX3" fmla="*/ 8253350 w 8253350"/>
              <a:gd name="connsiteY3" fmla="*/ 1071243 h 4111326"/>
            </a:gdLst>
            <a:ahLst/>
            <a:cxnLst>
              <a:cxn ang="0">
                <a:pos x="connsiteX0" y="connsiteY0"/>
              </a:cxn>
              <a:cxn ang="0">
                <a:pos x="connsiteX1" y="connsiteY1"/>
              </a:cxn>
              <a:cxn ang="0">
                <a:pos x="connsiteX2" y="connsiteY2"/>
              </a:cxn>
              <a:cxn ang="0">
                <a:pos x="connsiteX3" y="connsiteY3"/>
              </a:cxn>
            </a:cxnLst>
            <a:rect l="l" t="t" r="r" b="b"/>
            <a:pathLst>
              <a:path w="8253350" h="4111326">
                <a:moveTo>
                  <a:pt x="0" y="4111326"/>
                </a:moveTo>
                <a:cubicBezTo>
                  <a:pt x="1651660" y="2378518"/>
                  <a:pt x="3212275" y="724879"/>
                  <a:pt x="4441371" y="168718"/>
                </a:cubicBezTo>
                <a:cubicBezTo>
                  <a:pt x="5670467" y="-387443"/>
                  <a:pt x="6757061" y="594251"/>
                  <a:pt x="7374578" y="774360"/>
                </a:cubicBezTo>
                <a:cubicBezTo>
                  <a:pt x="7920843" y="1025721"/>
                  <a:pt x="7938654" y="1021763"/>
                  <a:pt x="8253350" y="1071243"/>
                </a:cubicBezTo>
              </a:path>
            </a:pathLst>
          </a:custGeom>
          <a:ln w="38100">
            <a:extLst>
              <a:ext uri="{C807C97D-BFC1-408E-A445-0C87EB9F89A2}">
                <ask:lineSketchStyleProps xmlns:ask="http://schemas.microsoft.com/office/drawing/2018/sketchyshapes" sd="1219033472">
                  <a:custGeom>
                    <a:avLst/>
                    <a:gdLst>
                      <a:gd name="connsiteX0" fmla="*/ 0 w 8265226"/>
                      <a:gd name="connsiteY0" fmla="*/ 4092541 h 4092541"/>
                      <a:gd name="connsiteX1" fmla="*/ 4441371 w 8265226"/>
                      <a:gd name="connsiteY1" fmla="*/ 149933 h 4092541"/>
                      <a:gd name="connsiteX2" fmla="*/ 7398328 w 8265226"/>
                      <a:gd name="connsiteY2" fmla="*/ 862453 h 4092541"/>
                      <a:gd name="connsiteX3" fmla="*/ 8265226 w 8265226"/>
                      <a:gd name="connsiteY3" fmla="*/ 1194962 h 4092541"/>
                    </a:gdLst>
                    <a:ahLst/>
                    <a:cxnLst>
                      <a:cxn ang="0">
                        <a:pos x="connsiteX0" y="connsiteY0"/>
                      </a:cxn>
                      <a:cxn ang="0">
                        <a:pos x="connsiteX1" y="connsiteY1"/>
                      </a:cxn>
                      <a:cxn ang="0">
                        <a:pos x="connsiteX2" y="connsiteY2"/>
                      </a:cxn>
                      <a:cxn ang="0">
                        <a:pos x="connsiteX3" y="connsiteY3"/>
                      </a:cxn>
                    </a:cxnLst>
                    <a:rect l="l" t="t" r="r" b="b"/>
                    <a:pathLst>
                      <a:path w="8265226" h="4092541" extrusionOk="0">
                        <a:moveTo>
                          <a:pt x="0" y="4092541"/>
                        </a:moveTo>
                        <a:cubicBezTo>
                          <a:pt x="1427297" y="2221341"/>
                          <a:pt x="3056045" y="745431"/>
                          <a:pt x="4441371" y="149933"/>
                        </a:cubicBezTo>
                        <a:cubicBezTo>
                          <a:pt x="5775398" y="-367158"/>
                          <a:pt x="6720443" y="684264"/>
                          <a:pt x="7398328" y="862453"/>
                        </a:cubicBezTo>
                        <a:cubicBezTo>
                          <a:pt x="7927087" y="1130909"/>
                          <a:pt x="8160576" y="1142237"/>
                          <a:pt x="8265226" y="1194962"/>
                        </a:cubicBezTo>
                      </a:path>
                    </a:pathLst>
                  </a:custGeom>
                  <ask:type>
                    <ask:lineSketchNone/>
                  </ask:type>
                </ask:lineSketchStyleProps>
              </a:ext>
            </a:extLst>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40" name="Freeform 163">
            <a:extLst>
              <a:ext uri="{FF2B5EF4-FFF2-40B4-BE49-F238E27FC236}">
                <a16:creationId xmlns:a16="http://schemas.microsoft.com/office/drawing/2014/main" id="{D7650470-BBF3-4D10-B455-D66DB941FDBC}"/>
              </a:ext>
            </a:extLst>
          </p:cNvPr>
          <p:cNvSpPr>
            <a:spLocks noChangeArrowheads="1"/>
          </p:cNvSpPr>
          <p:nvPr/>
        </p:nvSpPr>
        <p:spPr bwMode="auto">
          <a:xfrm>
            <a:off x="4341375" y="393197"/>
            <a:ext cx="1445077" cy="880112"/>
          </a:xfrm>
          <a:custGeom>
            <a:avLst/>
            <a:gdLst>
              <a:gd name="T0" fmla="*/ 0 w 3244"/>
              <a:gd name="T1" fmla="*/ 0 h 3821"/>
              <a:gd name="T2" fmla="*/ 0 w 3244"/>
              <a:gd name="T3" fmla="*/ 1374415 h 3821"/>
              <a:gd name="T4" fmla="*/ 1168040 w 3244"/>
              <a:gd name="T5" fmla="*/ 1374415 h 3821"/>
              <a:gd name="T6" fmla="*/ 1168040 w 3244"/>
              <a:gd name="T7" fmla="*/ 0 h 3821"/>
              <a:gd name="T8" fmla="*/ 0 w 3244"/>
              <a:gd name="T9" fmla="*/ 0 h 38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44" h="3821">
                <a:moveTo>
                  <a:pt x="0" y="0"/>
                </a:moveTo>
                <a:lnTo>
                  <a:pt x="0" y="3820"/>
                </a:lnTo>
                <a:lnTo>
                  <a:pt x="3243" y="3820"/>
                </a:lnTo>
                <a:lnTo>
                  <a:pt x="3243" y="0"/>
                </a:lnTo>
                <a:lnTo>
                  <a:pt x="0" y="0"/>
                </a:lnTo>
              </a:path>
            </a:pathLst>
          </a:custGeom>
          <a:solidFill>
            <a:schemeClr val="accent1"/>
          </a:solidFill>
          <a:ln w="9525" cap="flat">
            <a:noFill/>
            <a:bevel/>
            <a:headEnd/>
            <a:tailEnd/>
          </a:ln>
          <a:effectLst/>
        </p:spPr>
        <p:txBody>
          <a:bodyPr wrap="none" anchor="ctr"/>
          <a:lstStyle/>
          <a:p>
            <a:endParaRPr lang="es-MX"/>
          </a:p>
        </p:txBody>
      </p:sp>
      <p:sp>
        <p:nvSpPr>
          <p:cNvPr id="45" name="Freeform 163">
            <a:extLst>
              <a:ext uri="{FF2B5EF4-FFF2-40B4-BE49-F238E27FC236}">
                <a16:creationId xmlns:a16="http://schemas.microsoft.com/office/drawing/2014/main" id="{F98B2AFC-0DA6-4F4B-B507-722BFFFCA95F}"/>
              </a:ext>
            </a:extLst>
          </p:cNvPr>
          <p:cNvSpPr>
            <a:spLocks noChangeArrowheads="1"/>
          </p:cNvSpPr>
          <p:nvPr/>
        </p:nvSpPr>
        <p:spPr bwMode="auto">
          <a:xfrm>
            <a:off x="6656826" y="393197"/>
            <a:ext cx="1661070" cy="880112"/>
          </a:xfrm>
          <a:custGeom>
            <a:avLst/>
            <a:gdLst>
              <a:gd name="T0" fmla="*/ 0 w 3244"/>
              <a:gd name="T1" fmla="*/ 0 h 3821"/>
              <a:gd name="T2" fmla="*/ 0 w 3244"/>
              <a:gd name="T3" fmla="*/ 1374415 h 3821"/>
              <a:gd name="T4" fmla="*/ 1168040 w 3244"/>
              <a:gd name="T5" fmla="*/ 1374415 h 3821"/>
              <a:gd name="T6" fmla="*/ 1168040 w 3244"/>
              <a:gd name="T7" fmla="*/ 0 h 3821"/>
              <a:gd name="T8" fmla="*/ 0 w 3244"/>
              <a:gd name="T9" fmla="*/ 0 h 38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44" h="3821">
                <a:moveTo>
                  <a:pt x="0" y="0"/>
                </a:moveTo>
                <a:lnTo>
                  <a:pt x="0" y="3820"/>
                </a:lnTo>
                <a:lnTo>
                  <a:pt x="3243" y="3820"/>
                </a:lnTo>
                <a:lnTo>
                  <a:pt x="3243" y="0"/>
                </a:lnTo>
                <a:lnTo>
                  <a:pt x="0" y="0"/>
                </a:lnTo>
              </a:path>
            </a:pathLst>
          </a:custGeom>
          <a:solidFill>
            <a:srgbClr val="6A0099"/>
          </a:solidFill>
          <a:ln w="9525" cap="flat">
            <a:noFill/>
            <a:bevel/>
            <a:headEnd/>
            <a:tailEnd/>
          </a:ln>
          <a:effectLst/>
        </p:spPr>
        <p:txBody>
          <a:bodyPr wrap="none" anchor="ctr"/>
          <a:lstStyle/>
          <a:p>
            <a:endParaRPr lang="es-MX"/>
          </a:p>
        </p:txBody>
      </p:sp>
      <p:sp>
        <p:nvSpPr>
          <p:cNvPr id="46" name="Freeform 163">
            <a:extLst>
              <a:ext uri="{FF2B5EF4-FFF2-40B4-BE49-F238E27FC236}">
                <a16:creationId xmlns:a16="http://schemas.microsoft.com/office/drawing/2014/main" id="{F7B667CC-2B00-4391-8A1D-7D0457744FC1}"/>
              </a:ext>
            </a:extLst>
          </p:cNvPr>
          <p:cNvSpPr>
            <a:spLocks noChangeArrowheads="1"/>
          </p:cNvSpPr>
          <p:nvPr/>
        </p:nvSpPr>
        <p:spPr bwMode="auto">
          <a:xfrm>
            <a:off x="8674228" y="393197"/>
            <a:ext cx="1445077" cy="880112"/>
          </a:xfrm>
          <a:custGeom>
            <a:avLst/>
            <a:gdLst>
              <a:gd name="T0" fmla="*/ 0 w 3244"/>
              <a:gd name="T1" fmla="*/ 0 h 3821"/>
              <a:gd name="T2" fmla="*/ 0 w 3244"/>
              <a:gd name="T3" fmla="*/ 1374415 h 3821"/>
              <a:gd name="T4" fmla="*/ 1168040 w 3244"/>
              <a:gd name="T5" fmla="*/ 1374415 h 3821"/>
              <a:gd name="T6" fmla="*/ 1168040 w 3244"/>
              <a:gd name="T7" fmla="*/ 0 h 3821"/>
              <a:gd name="T8" fmla="*/ 0 w 3244"/>
              <a:gd name="T9" fmla="*/ 0 h 38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44" h="3821">
                <a:moveTo>
                  <a:pt x="0" y="0"/>
                </a:moveTo>
                <a:lnTo>
                  <a:pt x="0" y="3820"/>
                </a:lnTo>
                <a:lnTo>
                  <a:pt x="3243" y="3820"/>
                </a:lnTo>
                <a:lnTo>
                  <a:pt x="3243" y="0"/>
                </a:lnTo>
                <a:lnTo>
                  <a:pt x="0" y="0"/>
                </a:lnTo>
              </a:path>
            </a:pathLst>
          </a:custGeom>
          <a:solidFill>
            <a:srgbClr val="B60095"/>
          </a:solidFill>
          <a:ln w="9525" cap="flat">
            <a:noFill/>
            <a:bevel/>
            <a:headEnd/>
            <a:tailEnd/>
          </a:ln>
          <a:effectLst/>
        </p:spPr>
        <p:txBody>
          <a:bodyPr wrap="none" anchor="ctr"/>
          <a:lstStyle/>
          <a:p>
            <a:endParaRPr lang="es-MX"/>
          </a:p>
        </p:txBody>
      </p:sp>
      <p:sp>
        <p:nvSpPr>
          <p:cNvPr id="47" name="TextBox 46">
            <a:extLst>
              <a:ext uri="{FF2B5EF4-FFF2-40B4-BE49-F238E27FC236}">
                <a16:creationId xmlns:a16="http://schemas.microsoft.com/office/drawing/2014/main" id="{F7661EC2-3AFA-4893-A8D2-2953CBA46938}"/>
              </a:ext>
            </a:extLst>
          </p:cNvPr>
          <p:cNvSpPr txBox="1"/>
          <p:nvPr/>
        </p:nvSpPr>
        <p:spPr>
          <a:xfrm>
            <a:off x="4358649" y="449672"/>
            <a:ext cx="1427803" cy="738664"/>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Stage</a:t>
            </a:r>
            <a:r>
              <a:rPr lang="zh-TW" altLang="en-US">
                <a:solidFill>
                  <a:schemeClr val="bg1"/>
                </a:solidFill>
              </a:rPr>
              <a:t> </a:t>
            </a:r>
            <a:r>
              <a:rPr lang="en-US" altLang="zh-TW">
                <a:solidFill>
                  <a:schemeClr val="bg1"/>
                </a:solidFill>
              </a:rPr>
              <a:t>1</a:t>
            </a:r>
          </a:p>
          <a:p>
            <a:r>
              <a:rPr lang="en-US">
                <a:solidFill>
                  <a:schemeClr val="bg1"/>
                </a:solidFill>
              </a:rPr>
              <a:t>Building</a:t>
            </a:r>
          </a:p>
          <a:p>
            <a:r>
              <a:rPr lang="en-US">
                <a:solidFill>
                  <a:schemeClr val="bg1"/>
                </a:solidFill>
              </a:rPr>
              <a:t>wealth</a:t>
            </a:r>
          </a:p>
        </p:txBody>
      </p:sp>
      <p:sp>
        <p:nvSpPr>
          <p:cNvPr id="48" name="TextBox 47">
            <a:extLst>
              <a:ext uri="{FF2B5EF4-FFF2-40B4-BE49-F238E27FC236}">
                <a16:creationId xmlns:a16="http://schemas.microsoft.com/office/drawing/2014/main" id="{49438333-D31F-493D-8A22-71C0E4B94575}"/>
              </a:ext>
            </a:extLst>
          </p:cNvPr>
          <p:cNvSpPr txBox="1"/>
          <p:nvPr/>
        </p:nvSpPr>
        <p:spPr>
          <a:xfrm>
            <a:off x="6604024" y="449672"/>
            <a:ext cx="1766673" cy="738664"/>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Stage</a:t>
            </a:r>
            <a:r>
              <a:rPr lang="zh-TW" altLang="en-US">
                <a:solidFill>
                  <a:schemeClr val="bg1"/>
                </a:solidFill>
              </a:rPr>
              <a:t> </a:t>
            </a:r>
            <a:r>
              <a:rPr lang="en-US" altLang="zh-TW">
                <a:solidFill>
                  <a:schemeClr val="bg1"/>
                </a:solidFill>
              </a:rPr>
              <a:t>2</a:t>
            </a:r>
          </a:p>
          <a:p>
            <a:r>
              <a:rPr lang="en-US">
                <a:solidFill>
                  <a:schemeClr val="bg1"/>
                </a:solidFill>
              </a:rPr>
              <a:t>Preserving &amp;</a:t>
            </a:r>
          </a:p>
          <a:p>
            <a:r>
              <a:rPr lang="en-US">
                <a:solidFill>
                  <a:schemeClr val="bg1"/>
                </a:solidFill>
              </a:rPr>
              <a:t>Increasing wealth</a:t>
            </a:r>
          </a:p>
        </p:txBody>
      </p:sp>
      <p:sp>
        <p:nvSpPr>
          <p:cNvPr id="49" name="TextBox 48">
            <a:extLst>
              <a:ext uri="{FF2B5EF4-FFF2-40B4-BE49-F238E27FC236}">
                <a16:creationId xmlns:a16="http://schemas.microsoft.com/office/drawing/2014/main" id="{566B5BE5-94F2-4724-A4DE-14D4D1612926}"/>
              </a:ext>
            </a:extLst>
          </p:cNvPr>
          <p:cNvSpPr txBox="1"/>
          <p:nvPr/>
        </p:nvSpPr>
        <p:spPr>
          <a:xfrm>
            <a:off x="8674228" y="449672"/>
            <a:ext cx="1445077" cy="738664"/>
          </a:xfrm>
          <a:prstGeom prst="rect">
            <a:avLst/>
          </a:prstGeom>
          <a:noFill/>
        </p:spPr>
        <p:txBody>
          <a:bodyPr wrap="square" rtlCol="0">
            <a:spAutoFit/>
          </a:bodyPr>
          <a:lstStyle>
            <a:defPPr>
              <a:defRPr lang="en-US"/>
            </a:defPPr>
            <a:lvl1pPr algn="ctr">
              <a:defRPr sz="1400">
                <a:solidFill>
                  <a:schemeClr val="accent1"/>
                </a:solidFill>
                <a:ea typeface="Lato" charset="0"/>
                <a:cs typeface="Lato" charset="0"/>
              </a:defRPr>
            </a:lvl1pPr>
          </a:lstStyle>
          <a:p>
            <a:r>
              <a:rPr lang="en-US" altLang="ja-JP">
                <a:solidFill>
                  <a:schemeClr val="bg1"/>
                </a:solidFill>
              </a:rPr>
              <a:t>Stage</a:t>
            </a:r>
            <a:r>
              <a:rPr lang="zh-TW" altLang="en-US">
                <a:solidFill>
                  <a:schemeClr val="bg1"/>
                </a:solidFill>
              </a:rPr>
              <a:t> </a:t>
            </a:r>
            <a:r>
              <a:rPr lang="en-US" altLang="zh-TW">
                <a:solidFill>
                  <a:schemeClr val="bg1"/>
                </a:solidFill>
              </a:rPr>
              <a:t>3</a:t>
            </a:r>
          </a:p>
          <a:p>
            <a:r>
              <a:rPr lang="en-US">
                <a:solidFill>
                  <a:schemeClr val="bg1"/>
                </a:solidFill>
              </a:rPr>
              <a:t>Living on</a:t>
            </a:r>
          </a:p>
          <a:p>
            <a:r>
              <a:rPr lang="en-US">
                <a:solidFill>
                  <a:schemeClr val="bg1"/>
                </a:solidFill>
              </a:rPr>
              <a:t>Saved wealth</a:t>
            </a:r>
          </a:p>
        </p:txBody>
      </p:sp>
    </p:spTree>
    <p:extLst>
      <p:ext uri="{BB962C8B-B14F-4D97-AF65-F5344CB8AC3E}">
        <p14:creationId xmlns:p14="http://schemas.microsoft.com/office/powerpoint/2010/main" val="3824989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7B1C488-5182-4753-9859-01B7006E4EB5}"/>
              </a:ext>
            </a:extLst>
          </p:cNvPr>
          <p:cNvSpPr>
            <a:spLocks noGrp="1"/>
          </p:cNvSpPr>
          <p:nvPr>
            <p:ph type="sldNum" sz="quarter" idx="14"/>
          </p:nvPr>
        </p:nvSpPr>
        <p:spPr/>
        <p:txBody>
          <a:bodyPr/>
          <a:lstStyle/>
          <a:p>
            <a:fld id="{6F75E9E8-232C-4AE7-ABE1-C7018BDE6178}" type="slidenum">
              <a:rPr lang="en-GB" smtClean="0">
                <a:solidFill>
                  <a:schemeClr val="bg1"/>
                </a:solidFill>
              </a:rPr>
              <a:t>11</a:t>
            </a:fld>
            <a:endParaRPr lang="en-GB">
              <a:solidFill>
                <a:schemeClr val="bg1"/>
              </a:solidFill>
            </a:endParaRPr>
          </a:p>
        </p:txBody>
      </p:sp>
      <p:sp>
        <p:nvSpPr>
          <p:cNvPr id="4" name="Title 3">
            <a:extLst>
              <a:ext uri="{FF2B5EF4-FFF2-40B4-BE49-F238E27FC236}">
                <a16:creationId xmlns:a16="http://schemas.microsoft.com/office/drawing/2014/main" id="{8C8C282A-8F6B-824F-85AE-64FB843E6DA5}"/>
              </a:ext>
            </a:extLst>
          </p:cNvPr>
          <p:cNvSpPr>
            <a:spLocks noGrp="1"/>
          </p:cNvSpPr>
          <p:nvPr>
            <p:ph type="title"/>
          </p:nvPr>
        </p:nvSpPr>
        <p:spPr/>
        <p:txBody>
          <a:bodyPr>
            <a:normAutofit/>
          </a:bodyPr>
          <a:lstStyle/>
          <a:p>
            <a:r>
              <a:rPr lang="en-GB"/>
              <a:t>Financial Planning Process</a:t>
            </a:r>
          </a:p>
        </p:txBody>
      </p:sp>
      <p:sp>
        <p:nvSpPr>
          <p:cNvPr id="5" name="Subtitle 4">
            <a:extLst>
              <a:ext uri="{FF2B5EF4-FFF2-40B4-BE49-F238E27FC236}">
                <a16:creationId xmlns:a16="http://schemas.microsoft.com/office/drawing/2014/main" id="{E174392E-85A7-0D46-A875-6FA99503FA41}"/>
              </a:ext>
            </a:extLst>
          </p:cNvPr>
          <p:cNvSpPr>
            <a:spLocks noGrp="1"/>
          </p:cNvSpPr>
          <p:nvPr>
            <p:ph type="subTitle" idx="15"/>
          </p:nvPr>
        </p:nvSpPr>
        <p:spPr/>
        <p:txBody>
          <a:bodyPr/>
          <a:lstStyle/>
          <a:p>
            <a:r>
              <a:rPr lang="en-US"/>
              <a:t>6 Key Steps of Financial Planning</a:t>
            </a:r>
            <a:endParaRPr lang="en-GB"/>
          </a:p>
        </p:txBody>
      </p:sp>
      <p:grpSp>
        <p:nvGrpSpPr>
          <p:cNvPr id="84" name="Group 83">
            <a:extLst>
              <a:ext uri="{FF2B5EF4-FFF2-40B4-BE49-F238E27FC236}">
                <a16:creationId xmlns:a16="http://schemas.microsoft.com/office/drawing/2014/main" id="{3C6E7424-082C-4FA4-8B0B-81EE46A70A9D}"/>
              </a:ext>
            </a:extLst>
          </p:cNvPr>
          <p:cNvGrpSpPr/>
          <p:nvPr/>
        </p:nvGrpSpPr>
        <p:grpSpPr>
          <a:xfrm>
            <a:off x="-5046020" y="1358585"/>
            <a:ext cx="4836869" cy="4994767"/>
            <a:chOff x="3830060" y="1358585"/>
            <a:chExt cx="4531879" cy="4679821"/>
          </a:xfrm>
        </p:grpSpPr>
        <p:sp>
          <p:nvSpPr>
            <p:cNvPr id="7" name="Freeform 1">
              <a:extLst>
                <a:ext uri="{FF2B5EF4-FFF2-40B4-BE49-F238E27FC236}">
                  <a16:creationId xmlns:a16="http://schemas.microsoft.com/office/drawing/2014/main" id="{6468DD22-D157-0581-77B8-B075B88B8BC9}"/>
                </a:ext>
              </a:extLst>
            </p:cNvPr>
            <p:cNvSpPr>
              <a:spLocks noChangeArrowheads="1"/>
            </p:cNvSpPr>
            <p:nvPr/>
          </p:nvSpPr>
          <p:spPr bwMode="auto">
            <a:xfrm>
              <a:off x="4404973" y="1963460"/>
              <a:ext cx="3428871" cy="3425126"/>
            </a:xfrm>
            <a:custGeom>
              <a:avLst/>
              <a:gdLst>
                <a:gd name="T0" fmla="*/ 8075 w 8076"/>
                <a:gd name="T1" fmla="*/ 4038 h 8066"/>
                <a:gd name="T2" fmla="*/ 8075 w 8076"/>
                <a:gd name="T3" fmla="*/ 4038 h 8066"/>
                <a:gd name="T4" fmla="*/ 4038 w 8076"/>
                <a:gd name="T5" fmla="*/ 8065 h 8066"/>
                <a:gd name="T6" fmla="*/ 0 w 8076"/>
                <a:gd name="T7" fmla="*/ 4038 h 8066"/>
                <a:gd name="T8" fmla="*/ 4038 w 8076"/>
                <a:gd name="T9" fmla="*/ 0 h 8066"/>
                <a:gd name="T10" fmla="*/ 8075 w 8076"/>
                <a:gd name="T11" fmla="*/ 4038 h 8066"/>
              </a:gdLst>
              <a:ahLst/>
              <a:cxnLst>
                <a:cxn ang="0">
                  <a:pos x="T0" y="T1"/>
                </a:cxn>
                <a:cxn ang="0">
                  <a:pos x="T2" y="T3"/>
                </a:cxn>
                <a:cxn ang="0">
                  <a:pos x="T4" y="T5"/>
                </a:cxn>
                <a:cxn ang="0">
                  <a:pos x="T6" y="T7"/>
                </a:cxn>
                <a:cxn ang="0">
                  <a:pos x="T8" y="T9"/>
                </a:cxn>
                <a:cxn ang="0">
                  <a:pos x="T10" y="T11"/>
                </a:cxn>
              </a:cxnLst>
              <a:rect l="0" t="0" r="r" b="b"/>
              <a:pathLst>
                <a:path w="8076" h="8066">
                  <a:moveTo>
                    <a:pt x="8075" y="4038"/>
                  </a:moveTo>
                  <a:lnTo>
                    <a:pt x="8075" y="4038"/>
                  </a:lnTo>
                  <a:cubicBezTo>
                    <a:pt x="8075" y="6267"/>
                    <a:pt x="6267" y="8065"/>
                    <a:pt x="4038" y="8065"/>
                  </a:cubicBezTo>
                  <a:cubicBezTo>
                    <a:pt x="1807" y="8065"/>
                    <a:pt x="0" y="6267"/>
                    <a:pt x="0" y="4038"/>
                  </a:cubicBezTo>
                  <a:cubicBezTo>
                    <a:pt x="0" y="1808"/>
                    <a:pt x="1807" y="0"/>
                    <a:pt x="4038" y="0"/>
                  </a:cubicBezTo>
                  <a:cubicBezTo>
                    <a:pt x="6267" y="0"/>
                    <a:pt x="8075" y="1808"/>
                    <a:pt x="8075" y="4038"/>
                  </a:cubicBezTo>
                </a:path>
              </a:pathLst>
            </a:custGeom>
            <a:noFill/>
            <a:ln w="24840" cap="flat">
              <a:solidFill>
                <a:schemeClr val="tx1">
                  <a:lumMod val="20000"/>
                  <a:lumOff val="8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8" name="Freeform 2">
              <a:extLst>
                <a:ext uri="{FF2B5EF4-FFF2-40B4-BE49-F238E27FC236}">
                  <a16:creationId xmlns:a16="http://schemas.microsoft.com/office/drawing/2014/main" id="{B8F803F6-4F11-6030-378B-0481542DAA25}"/>
                </a:ext>
              </a:extLst>
            </p:cNvPr>
            <p:cNvSpPr>
              <a:spLocks noChangeArrowheads="1"/>
            </p:cNvSpPr>
            <p:nvPr/>
          </p:nvSpPr>
          <p:spPr bwMode="auto">
            <a:xfrm>
              <a:off x="5298239" y="1969078"/>
              <a:ext cx="1603012" cy="880158"/>
            </a:xfrm>
            <a:custGeom>
              <a:avLst/>
              <a:gdLst>
                <a:gd name="T0" fmla="*/ 1877 w 3774"/>
                <a:gd name="T1" fmla="*/ 2073 h 2074"/>
                <a:gd name="T2" fmla="*/ 1877 w 3774"/>
                <a:gd name="T3" fmla="*/ 2073 h 2074"/>
                <a:gd name="T4" fmla="*/ 3773 w 3774"/>
                <a:gd name="T5" fmla="*/ 432 h 2074"/>
                <a:gd name="T6" fmla="*/ 1945 w 3774"/>
                <a:gd name="T7" fmla="*/ 0 h 2074"/>
                <a:gd name="T8" fmla="*/ 0 w 3774"/>
                <a:gd name="T9" fmla="*/ 501 h 2074"/>
                <a:gd name="T10" fmla="*/ 1877 w 3774"/>
                <a:gd name="T11" fmla="*/ 2073 h 2074"/>
              </a:gdLst>
              <a:ahLst/>
              <a:cxnLst>
                <a:cxn ang="0">
                  <a:pos x="T0" y="T1"/>
                </a:cxn>
                <a:cxn ang="0">
                  <a:pos x="T2" y="T3"/>
                </a:cxn>
                <a:cxn ang="0">
                  <a:pos x="T4" y="T5"/>
                </a:cxn>
                <a:cxn ang="0">
                  <a:pos x="T6" y="T7"/>
                </a:cxn>
                <a:cxn ang="0">
                  <a:pos x="T8" y="T9"/>
                </a:cxn>
                <a:cxn ang="0">
                  <a:pos x="T10" y="T11"/>
                </a:cxn>
              </a:cxnLst>
              <a:rect l="0" t="0" r="r" b="b"/>
              <a:pathLst>
                <a:path w="3774" h="2074">
                  <a:moveTo>
                    <a:pt x="1877" y="2073"/>
                  </a:moveTo>
                  <a:lnTo>
                    <a:pt x="1877" y="2073"/>
                  </a:lnTo>
                  <a:cubicBezTo>
                    <a:pt x="2839" y="2073"/>
                    <a:pt x="3635" y="1356"/>
                    <a:pt x="3773" y="432"/>
                  </a:cubicBezTo>
                  <a:cubicBezTo>
                    <a:pt x="3222" y="157"/>
                    <a:pt x="2604" y="0"/>
                    <a:pt x="1945" y="0"/>
                  </a:cubicBezTo>
                  <a:cubicBezTo>
                    <a:pt x="1238" y="0"/>
                    <a:pt x="580" y="186"/>
                    <a:pt x="0" y="501"/>
                  </a:cubicBezTo>
                  <a:cubicBezTo>
                    <a:pt x="157" y="1395"/>
                    <a:pt x="943" y="2073"/>
                    <a:pt x="1877" y="2073"/>
                  </a:cubicBezTo>
                </a:path>
              </a:pathLst>
            </a:custGeom>
            <a:solidFill>
              <a:schemeClr val="accent1"/>
            </a:solidFill>
            <a:ln>
              <a:noFill/>
            </a:ln>
            <a:effectLst/>
          </p:spPr>
          <p:txBody>
            <a:bodyPr wrap="none" anchor="ctr"/>
            <a:lstStyle/>
            <a:p>
              <a:endParaRPr lang="es-MX"/>
            </a:p>
          </p:txBody>
        </p:sp>
        <p:sp>
          <p:nvSpPr>
            <p:cNvPr id="9" name="Freeform 3">
              <a:extLst>
                <a:ext uri="{FF2B5EF4-FFF2-40B4-BE49-F238E27FC236}">
                  <a16:creationId xmlns:a16="http://schemas.microsoft.com/office/drawing/2014/main" id="{150780CB-5A1C-21DF-EE32-7B4530C6E9F4}"/>
                </a:ext>
              </a:extLst>
            </p:cNvPr>
            <p:cNvSpPr>
              <a:spLocks noChangeArrowheads="1"/>
            </p:cNvSpPr>
            <p:nvPr/>
          </p:nvSpPr>
          <p:spPr bwMode="auto">
            <a:xfrm>
              <a:off x="5311348" y="4549627"/>
              <a:ext cx="1586157" cy="835214"/>
            </a:xfrm>
            <a:custGeom>
              <a:avLst/>
              <a:gdLst>
                <a:gd name="T0" fmla="*/ 1856 w 3734"/>
                <a:gd name="T1" fmla="*/ 0 h 1966"/>
                <a:gd name="T2" fmla="*/ 1856 w 3734"/>
                <a:gd name="T3" fmla="*/ 0 h 1966"/>
                <a:gd name="T4" fmla="*/ 0 w 3734"/>
                <a:gd name="T5" fmla="*/ 1484 h 1966"/>
                <a:gd name="T6" fmla="*/ 1915 w 3734"/>
                <a:gd name="T7" fmla="*/ 1965 h 1966"/>
                <a:gd name="T8" fmla="*/ 3733 w 3734"/>
                <a:gd name="T9" fmla="*/ 1543 h 1966"/>
                <a:gd name="T10" fmla="*/ 1856 w 3734"/>
                <a:gd name="T11" fmla="*/ 0 h 1966"/>
              </a:gdLst>
              <a:ahLst/>
              <a:cxnLst>
                <a:cxn ang="0">
                  <a:pos x="T0" y="T1"/>
                </a:cxn>
                <a:cxn ang="0">
                  <a:pos x="T2" y="T3"/>
                </a:cxn>
                <a:cxn ang="0">
                  <a:pos x="T4" y="T5"/>
                </a:cxn>
                <a:cxn ang="0">
                  <a:pos x="T6" y="T7"/>
                </a:cxn>
                <a:cxn ang="0">
                  <a:pos x="T8" y="T9"/>
                </a:cxn>
                <a:cxn ang="0">
                  <a:pos x="T10" y="T11"/>
                </a:cxn>
              </a:cxnLst>
              <a:rect l="0" t="0" r="r" b="b"/>
              <a:pathLst>
                <a:path w="3734" h="1966">
                  <a:moveTo>
                    <a:pt x="1856" y="0"/>
                  </a:moveTo>
                  <a:lnTo>
                    <a:pt x="1856" y="0"/>
                  </a:lnTo>
                  <a:cubicBezTo>
                    <a:pt x="952" y="0"/>
                    <a:pt x="196" y="639"/>
                    <a:pt x="0" y="1484"/>
                  </a:cubicBezTo>
                  <a:cubicBezTo>
                    <a:pt x="570" y="1788"/>
                    <a:pt x="1228" y="1965"/>
                    <a:pt x="1915" y="1965"/>
                  </a:cubicBezTo>
                  <a:cubicBezTo>
                    <a:pt x="2574" y="1965"/>
                    <a:pt x="3183" y="1818"/>
                    <a:pt x="3733" y="1543"/>
                  </a:cubicBezTo>
                  <a:cubicBezTo>
                    <a:pt x="3556" y="658"/>
                    <a:pt x="2790" y="0"/>
                    <a:pt x="1856" y="0"/>
                  </a:cubicBezTo>
                </a:path>
              </a:pathLst>
            </a:custGeom>
            <a:solidFill>
              <a:schemeClr val="accent5"/>
            </a:solidFill>
            <a:ln>
              <a:noFill/>
            </a:ln>
            <a:effectLst/>
          </p:spPr>
          <p:txBody>
            <a:bodyPr wrap="none" anchor="ctr"/>
            <a:lstStyle/>
            <a:p>
              <a:endParaRPr lang="es-MX"/>
            </a:p>
          </p:txBody>
        </p:sp>
        <p:sp>
          <p:nvSpPr>
            <p:cNvPr id="10" name="Freeform 4">
              <a:extLst>
                <a:ext uri="{FF2B5EF4-FFF2-40B4-BE49-F238E27FC236}">
                  <a16:creationId xmlns:a16="http://schemas.microsoft.com/office/drawing/2014/main" id="{1B64450C-A402-6C62-433F-4C39B300DA9A}"/>
                </a:ext>
              </a:extLst>
            </p:cNvPr>
            <p:cNvSpPr>
              <a:spLocks noChangeArrowheads="1"/>
            </p:cNvSpPr>
            <p:nvPr/>
          </p:nvSpPr>
          <p:spPr bwMode="auto">
            <a:xfrm>
              <a:off x="6687765" y="2248107"/>
              <a:ext cx="1147952" cy="1511250"/>
            </a:xfrm>
            <a:custGeom>
              <a:avLst/>
              <a:gdLst>
                <a:gd name="T0" fmla="*/ 412 w 2702"/>
                <a:gd name="T1" fmla="*/ 2329 h 3557"/>
                <a:gd name="T2" fmla="*/ 412 w 2702"/>
                <a:gd name="T3" fmla="*/ 2329 h 3557"/>
                <a:gd name="T4" fmla="*/ 2701 w 2702"/>
                <a:gd name="T5" fmla="*/ 3272 h 3557"/>
                <a:gd name="T6" fmla="*/ 884 w 2702"/>
                <a:gd name="T7" fmla="*/ 0 h 3557"/>
                <a:gd name="T8" fmla="*/ 412 w 2702"/>
                <a:gd name="T9" fmla="*/ 2329 h 3557"/>
              </a:gdLst>
              <a:ahLst/>
              <a:cxnLst>
                <a:cxn ang="0">
                  <a:pos x="T0" y="T1"/>
                </a:cxn>
                <a:cxn ang="0">
                  <a:pos x="T2" y="T3"/>
                </a:cxn>
                <a:cxn ang="0">
                  <a:pos x="T4" y="T5"/>
                </a:cxn>
                <a:cxn ang="0">
                  <a:pos x="T6" y="T7"/>
                </a:cxn>
                <a:cxn ang="0">
                  <a:pos x="T8" y="T9"/>
                </a:cxn>
              </a:cxnLst>
              <a:rect l="0" t="0" r="r" b="b"/>
              <a:pathLst>
                <a:path w="2702" h="3557">
                  <a:moveTo>
                    <a:pt x="412" y="2329"/>
                  </a:moveTo>
                  <a:lnTo>
                    <a:pt x="412" y="2329"/>
                  </a:lnTo>
                  <a:cubicBezTo>
                    <a:pt x="854" y="3173"/>
                    <a:pt x="1827" y="3556"/>
                    <a:pt x="2701" y="3272"/>
                  </a:cubicBezTo>
                  <a:cubicBezTo>
                    <a:pt x="2672" y="1906"/>
                    <a:pt x="1955" y="698"/>
                    <a:pt x="884" y="0"/>
                  </a:cubicBezTo>
                  <a:cubicBezTo>
                    <a:pt x="216" y="560"/>
                    <a:pt x="0" y="1523"/>
                    <a:pt x="412" y="2329"/>
                  </a:cubicBezTo>
                </a:path>
              </a:pathLst>
            </a:custGeom>
            <a:solidFill>
              <a:schemeClr val="accent2"/>
            </a:solidFill>
            <a:ln>
              <a:noFill/>
            </a:ln>
            <a:effectLst/>
          </p:spPr>
          <p:txBody>
            <a:bodyPr wrap="none" anchor="ctr"/>
            <a:lstStyle/>
            <a:p>
              <a:endParaRPr lang="es-MX"/>
            </a:p>
          </p:txBody>
        </p:sp>
        <p:sp>
          <p:nvSpPr>
            <p:cNvPr id="12" name="Freeform 5">
              <a:extLst>
                <a:ext uri="{FF2B5EF4-FFF2-40B4-BE49-F238E27FC236}">
                  <a16:creationId xmlns:a16="http://schemas.microsoft.com/office/drawing/2014/main" id="{66B33C9C-743A-8A95-59FB-E2C19D52CE48}"/>
                </a:ext>
              </a:extLst>
            </p:cNvPr>
            <p:cNvSpPr>
              <a:spLocks noChangeArrowheads="1"/>
            </p:cNvSpPr>
            <p:nvPr/>
          </p:nvSpPr>
          <p:spPr bwMode="auto">
            <a:xfrm>
              <a:off x="4418081" y="3675087"/>
              <a:ext cx="1069299" cy="1430725"/>
            </a:xfrm>
            <a:custGeom>
              <a:avLst/>
              <a:gdLst>
                <a:gd name="T0" fmla="*/ 2132 w 2516"/>
                <a:gd name="T1" fmla="*/ 1178 h 3370"/>
                <a:gd name="T2" fmla="*/ 2132 w 2516"/>
                <a:gd name="T3" fmla="*/ 1178 h 3370"/>
                <a:gd name="T4" fmla="*/ 0 w 2516"/>
                <a:gd name="T5" fmla="*/ 196 h 3370"/>
                <a:gd name="T6" fmla="*/ 1818 w 2516"/>
                <a:gd name="T7" fmla="*/ 3369 h 3370"/>
                <a:gd name="T8" fmla="*/ 2132 w 2516"/>
                <a:gd name="T9" fmla="*/ 1178 h 3370"/>
              </a:gdLst>
              <a:ahLst/>
              <a:cxnLst>
                <a:cxn ang="0">
                  <a:pos x="T0" y="T1"/>
                </a:cxn>
                <a:cxn ang="0">
                  <a:pos x="T2" y="T3"/>
                </a:cxn>
                <a:cxn ang="0">
                  <a:pos x="T4" y="T5"/>
                </a:cxn>
                <a:cxn ang="0">
                  <a:pos x="T6" y="T7"/>
                </a:cxn>
                <a:cxn ang="0">
                  <a:pos x="T8" y="T9"/>
                </a:cxn>
              </a:cxnLst>
              <a:rect l="0" t="0" r="r" b="b"/>
              <a:pathLst>
                <a:path w="2516" h="3370">
                  <a:moveTo>
                    <a:pt x="2132" y="1178"/>
                  </a:moveTo>
                  <a:lnTo>
                    <a:pt x="2132" y="1178"/>
                  </a:lnTo>
                  <a:cubicBezTo>
                    <a:pt x="1719" y="382"/>
                    <a:pt x="835" y="0"/>
                    <a:pt x="0" y="196"/>
                  </a:cubicBezTo>
                  <a:cubicBezTo>
                    <a:pt x="59" y="1522"/>
                    <a:pt x="766" y="2681"/>
                    <a:pt x="1818" y="3369"/>
                  </a:cubicBezTo>
                  <a:cubicBezTo>
                    <a:pt x="2358" y="2799"/>
                    <a:pt x="2515" y="1925"/>
                    <a:pt x="2132" y="1178"/>
                  </a:cubicBezTo>
                </a:path>
              </a:pathLst>
            </a:custGeom>
            <a:solidFill>
              <a:schemeClr val="accent6"/>
            </a:solidFill>
            <a:ln>
              <a:noFill/>
            </a:ln>
            <a:effectLst/>
          </p:spPr>
          <p:txBody>
            <a:bodyPr wrap="none" anchor="ctr"/>
            <a:lstStyle/>
            <a:p>
              <a:endParaRPr lang="es-MX"/>
            </a:p>
          </p:txBody>
        </p:sp>
        <p:sp>
          <p:nvSpPr>
            <p:cNvPr id="13" name="Freeform 6">
              <a:extLst>
                <a:ext uri="{FF2B5EF4-FFF2-40B4-BE49-F238E27FC236}">
                  <a16:creationId xmlns:a16="http://schemas.microsoft.com/office/drawing/2014/main" id="{48203C52-176F-8F22-059A-3F2F8B50365F}"/>
                </a:ext>
              </a:extLst>
            </p:cNvPr>
            <p:cNvSpPr>
              <a:spLocks noChangeArrowheads="1"/>
            </p:cNvSpPr>
            <p:nvPr/>
          </p:nvSpPr>
          <p:spPr bwMode="auto">
            <a:xfrm>
              <a:off x="6691511" y="3661978"/>
              <a:ext cx="1138588" cy="1468179"/>
            </a:xfrm>
            <a:custGeom>
              <a:avLst/>
              <a:gdLst>
                <a:gd name="T0" fmla="*/ 2682 w 2683"/>
                <a:gd name="T1" fmla="*/ 264 h 3458"/>
                <a:gd name="T2" fmla="*/ 2682 w 2683"/>
                <a:gd name="T3" fmla="*/ 264 h 3458"/>
                <a:gd name="T4" fmla="*/ 482 w 2683"/>
                <a:gd name="T5" fmla="*/ 1079 h 3458"/>
                <a:gd name="T6" fmla="*/ 786 w 2683"/>
                <a:gd name="T7" fmla="*/ 3457 h 3458"/>
                <a:gd name="T8" fmla="*/ 2682 w 2683"/>
                <a:gd name="T9" fmla="*/ 264 h 3458"/>
              </a:gdLst>
              <a:ahLst/>
              <a:cxnLst>
                <a:cxn ang="0">
                  <a:pos x="T0" y="T1"/>
                </a:cxn>
                <a:cxn ang="0">
                  <a:pos x="T2" y="T3"/>
                </a:cxn>
                <a:cxn ang="0">
                  <a:pos x="T4" y="T5"/>
                </a:cxn>
                <a:cxn ang="0">
                  <a:pos x="T6" y="T7"/>
                </a:cxn>
                <a:cxn ang="0">
                  <a:pos x="T8" y="T9"/>
                </a:cxn>
              </a:cxnLst>
              <a:rect l="0" t="0" r="r" b="b"/>
              <a:pathLst>
                <a:path w="2683" h="3458">
                  <a:moveTo>
                    <a:pt x="2682" y="264"/>
                  </a:moveTo>
                  <a:lnTo>
                    <a:pt x="2682" y="264"/>
                  </a:lnTo>
                  <a:cubicBezTo>
                    <a:pt x="1867" y="0"/>
                    <a:pt x="944" y="313"/>
                    <a:pt x="482" y="1079"/>
                  </a:cubicBezTo>
                  <a:cubicBezTo>
                    <a:pt x="0" y="1865"/>
                    <a:pt x="148" y="2848"/>
                    <a:pt x="786" y="3457"/>
                  </a:cubicBezTo>
                  <a:cubicBezTo>
                    <a:pt x="1867" y="2789"/>
                    <a:pt x="2614" y="1610"/>
                    <a:pt x="2682" y="264"/>
                  </a:cubicBezTo>
                </a:path>
              </a:pathLst>
            </a:custGeom>
            <a:solidFill>
              <a:schemeClr val="accent3"/>
            </a:solidFill>
            <a:ln>
              <a:noFill/>
            </a:ln>
            <a:effectLst/>
          </p:spPr>
          <p:txBody>
            <a:bodyPr wrap="none" anchor="ctr"/>
            <a:lstStyle/>
            <a:p>
              <a:endParaRPr lang="es-MX"/>
            </a:p>
          </p:txBody>
        </p:sp>
        <p:sp>
          <p:nvSpPr>
            <p:cNvPr id="14" name="Freeform 7">
              <a:extLst>
                <a:ext uri="{FF2B5EF4-FFF2-40B4-BE49-F238E27FC236}">
                  <a16:creationId xmlns:a16="http://schemas.microsoft.com/office/drawing/2014/main" id="{51FA48F0-6D8B-D331-D43E-44268857FFF8}"/>
                </a:ext>
              </a:extLst>
            </p:cNvPr>
            <p:cNvSpPr>
              <a:spLocks noChangeArrowheads="1"/>
            </p:cNvSpPr>
            <p:nvPr/>
          </p:nvSpPr>
          <p:spPr bwMode="auto">
            <a:xfrm>
              <a:off x="4418081" y="2272451"/>
              <a:ext cx="1080535" cy="1460688"/>
            </a:xfrm>
            <a:custGeom>
              <a:avLst/>
              <a:gdLst>
                <a:gd name="T0" fmla="*/ 2063 w 2546"/>
                <a:gd name="T1" fmla="*/ 2397 h 3438"/>
                <a:gd name="T2" fmla="*/ 2063 w 2546"/>
                <a:gd name="T3" fmla="*/ 2397 h 3438"/>
                <a:gd name="T4" fmla="*/ 1729 w 2546"/>
                <a:gd name="T5" fmla="*/ 0 h 3438"/>
                <a:gd name="T6" fmla="*/ 0 w 2546"/>
                <a:gd name="T7" fmla="*/ 3262 h 3438"/>
                <a:gd name="T8" fmla="*/ 2063 w 2546"/>
                <a:gd name="T9" fmla="*/ 2397 h 3438"/>
              </a:gdLst>
              <a:ahLst/>
              <a:cxnLst>
                <a:cxn ang="0">
                  <a:pos x="T0" y="T1"/>
                </a:cxn>
                <a:cxn ang="0">
                  <a:pos x="T2" y="T3"/>
                </a:cxn>
                <a:cxn ang="0">
                  <a:pos x="T4" y="T5"/>
                </a:cxn>
                <a:cxn ang="0">
                  <a:pos x="T6" y="T7"/>
                </a:cxn>
                <a:cxn ang="0">
                  <a:pos x="T8" y="T9"/>
                </a:cxn>
              </a:cxnLst>
              <a:rect l="0" t="0" r="r" b="b"/>
              <a:pathLst>
                <a:path w="2546" h="3438">
                  <a:moveTo>
                    <a:pt x="2063" y="2397"/>
                  </a:moveTo>
                  <a:lnTo>
                    <a:pt x="2063" y="2397"/>
                  </a:lnTo>
                  <a:cubicBezTo>
                    <a:pt x="2545" y="1611"/>
                    <a:pt x="2387" y="599"/>
                    <a:pt x="1729" y="0"/>
                  </a:cubicBezTo>
                  <a:cubicBezTo>
                    <a:pt x="698" y="717"/>
                    <a:pt x="10" y="1906"/>
                    <a:pt x="0" y="3262"/>
                  </a:cubicBezTo>
                  <a:cubicBezTo>
                    <a:pt x="776" y="3437"/>
                    <a:pt x="1621" y="3114"/>
                    <a:pt x="2063" y="2397"/>
                  </a:cubicBezTo>
                </a:path>
              </a:pathLst>
            </a:custGeom>
            <a:solidFill>
              <a:schemeClr val="accent4"/>
            </a:solidFill>
            <a:ln>
              <a:noFill/>
            </a:ln>
            <a:effectLst/>
          </p:spPr>
          <p:txBody>
            <a:bodyPr wrap="none" anchor="ctr"/>
            <a:lstStyle/>
            <a:p>
              <a:endParaRPr lang="es-MX"/>
            </a:p>
          </p:txBody>
        </p:sp>
        <p:sp>
          <p:nvSpPr>
            <p:cNvPr id="15" name="Freeform 167">
              <a:extLst>
                <a:ext uri="{FF2B5EF4-FFF2-40B4-BE49-F238E27FC236}">
                  <a16:creationId xmlns:a16="http://schemas.microsoft.com/office/drawing/2014/main" id="{E70D9D7C-00E6-6FC8-F8C4-7CD4062393F2}"/>
                </a:ext>
              </a:extLst>
            </p:cNvPr>
            <p:cNvSpPr>
              <a:spLocks noChangeArrowheads="1"/>
            </p:cNvSpPr>
            <p:nvPr/>
          </p:nvSpPr>
          <p:spPr bwMode="auto">
            <a:xfrm>
              <a:off x="5419964" y="1358585"/>
              <a:ext cx="1355818" cy="1355818"/>
            </a:xfrm>
            <a:custGeom>
              <a:avLst/>
              <a:gdLst>
                <a:gd name="T0" fmla="*/ 3193 w 3194"/>
                <a:gd name="T1" fmla="*/ 1591 h 3193"/>
                <a:gd name="T2" fmla="*/ 3193 w 3194"/>
                <a:gd name="T3" fmla="*/ 1591 h 3193"/>
                <a:gd name="T4" fmla="*/ 1592 w 3194"/>
                <a:gd name="T5" fmla="*/ 3192 h 3193"/>
                <a:gd name="T6" fmla="*/ 0 w 3194"/>
                <a:gd name="T7" fmla="*/ 1591 h 3193"/>
                <a:gd name="T8" fmla="*/ 1592 w 3194"/>
                <a:gd name="T9" fmla="*/ 0 h 3193"/>
                <a:gd name="T10" fmla="*/ 3193 w 3194"/>
                <a:gd name="T11" fmla="*/ 1591 h 3193"/>
              </a:gdLst>
              <a:ahLst/>
              <a:cxnLst>
                <a:cxn ang="0">
                  <a:pos x="T0" y="T1"/>
                </a:cxn>
                <a:cxn ang="0">
                  <a:pos x="T2" y="T3"/>
                </a:cxn>
                <a:cxn ang="0">
                  <a:pos x="T4" y="T5"/>
                </a:cxn>
                <a:cxn ang="0">
                  <a:pos x="T6" y="T7"/>
                </a:cxn>
                <a:cxn ang="0">
                  <a:pos x="T8" y="T9"/>
                </a:cxn>
                <a:cxn ang="0">
                  <a:pos x="T10" y="T11"/>
                </a:cxn>
              </a:cxnLst>
              <a:rect l="0" t="0" r="r" b="b"/>
              <a:pathLst>
                <a:path w="3194" h="3193">
                  <a:moveTo>
                    <a:pt x="3193" y="1591"/>
                  </a:moveTo>
                  <a:lnTo>
                    <a:pt x="3193" y="1591"/>
                  </a:lnTo>
                  <a:cubicBezTo>
                    <a:pt x="3193" y="2475"/>
                    <a:pt x="2476" y="3192"/>
                    <a:pt x="1592" y="3192"/>
                  </a:cubicBezTo>
                  <a:cubicBezTo>
                    <a:pt x="708" y="3192"/>
                    <a:pt x="0" y="2475"/>
                    <a:pt x="0" y="1591"/>
                  </a:cubicBezTo>
                  <a:cubicBezTo>
                    <a:pt x="0" y="717"/>
                    <a:pt x="708" y="0"/>
                    <a:pt x="1592" y="0"/>
                  </a:cubicBezTo>
                  <a:cubicBezTo>
                    <a:pt x="2476" y="0"/>
                    <a:pt x="3193" y="717"/>
                    <a:pt x="3193" y="1591"/>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16" name="Freeform 168">
              <a:extLst>
                <a:ext uri="{FF2B5EF4-FFF2-40B4-BE49-F238E27FC236}">
                  <a16:creationId xmlns:a16="http://schemas.microsoft.com/office/drawing/2014/main" id="{28F6C82F-FD07-96DA-CF80-4527A6A480CF}"/>
                </a:ext>
              </a:extLst>
            </p:cNvPr>
            <p:cNvSpPr>
              <a:spLocks noChangeArrowheads="1"/>
            </p:cNvSpPr>
            <p:nvPr/>
          </p:nvSpPr>
          <p:spPr bwMode="auto">
            <a:xfrm>
              <a:off x="5423709" y="4682588"/>
              <a:ext cx="1355818" cy="1355818"/>
            </a:xfrm>
            <a:custGeom>
              <a:avLst/>
              <a:gdLst>
                <a:gd name="T0" fmla="*/ 3193 w 3194"/>
                <a:gd name="T1" fmla="*/ 1602 h 3194"/>
                <a:gd name="T2" fmla="*/ 3193 w 3194"/>
                <a:gd name="T3" fmla="*/ 1602 h 3194"/>
                <a:gd name="T4" fmla="*/ 1591 w 3194"/>
                <a:gd name="T5" fmla="*/ 3193 h 3194"/>
                <a:gd name="T6" fmla="*/ 0 w 3194"/>
                <a:gd name="T7" fmla="*/ 1602 h 3194"/>
                <a:gd name="T8" fmla="*/ 1591 w 3194"/>
                <a:gd name="T9" fmla="*/ 0 h 3194"/>
                <a:gd name="T10" fmla="*/ 3193 w 3194"/>
                <a:gd name="T11" fmla="*/ 1602 h 3194"/>
              </a:gdLst>
              <a:ahLst/>
              <a:cxnLst>
                <a:cxn ang="0">
                  <a:pos x="T0" y="T1"/>
                </a:cxn>
                <a:cxn ang="0">
                  <a:pos x="T2" y="T3"/>
                </a:cxn>
                <a:cxn ang="0">
                  <a:pos x="T4" y="T5"/>
                </a:cxn>
                <a:cxn ang="0">
                  <a:pos x="T6" y="T7"/>
                </a:cxn>
                <a:cxn ang="0">
                  <a:pos x="T8" y="T9"/>
                </a:cxn>
                <a:cxn ang="0">
                  <a:pos x="T10" y="T11"/>
                </a:cxn>
              </a:cxnLst>
              <a:rect l="0" t="0" r="r" b="b"/>
              <a:pathLst>
                <a:path w="3194" h="3194">
                  <a:moveTo>
                    <a:pt x="3193" y="1602"/>
                  </a:moveTo>
                  <a:lnTo>
                    <a:pt x="3193" y="1602"/>
                  </a:lnTo>
                  <a:cubicBezTo>
                    <a:pt x="3193" y="2476"/>
                    <a:pt x="2476" y="3193"/>
                    <a:pt x="1591" y="3193"/>
                  </a:cubicBezTo>
                  <a:cubicBezTo>
                    <a:pt x="717" y="3193"/>
                    <a:pt x="0" y="2476"/>
                    <a:pt x="0" y="1602"/>
                  </a:cubicBezTo>
                  <a:cubicBezTo>
                    <a:pt x="0" y="718"/>
                    <a:pt x="717" y="0"/>
                    <a:pt x="1591" y="0"/>
                  </a:cubicBezTo>
                  <a:cubicBezTo>
                    <a:pt x="2476" y="0"/>
                    <a:pt x="3193" y="718"/>
                    <a:pt x="3193" y="1602"/>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17" name="Freeform 169">
              <a:extLst>
                <a:ext uri="{FF2B5EF4-FFF2-40B4-BE49-F238E27FC236}">
                  <a16:creationId xmlns:a16="http://schemas.microsoft.com/office/drawing/2014/main" id="{E7D0E70C-E20C-FE94-88DA-15EFC004465F}"/>
                </a:ext>
              </a:extLst>
            </p:cNvPr>
            <p:cNvSpPr>
              <a:spLocks noChangeArrowheads="1"/>
            </p:cNvSpPr>
            <p:nvPr/>
          </p:nvSpPr>
          <p:spPr bwMode="auto">
            <a:xfrm>
              <a:off x="6813235" y="2092674"/>
              <a:ext cx="1548704" cy="1548705"/>
            </a:xfrm>
            <a:custGeom>
              <a:avLst/>
              <a:gdLst>
                <a:gd name="T0" fmla="*/ 2555 w 3646"/>
                <a:gd name="T1" fmla="*/ 3242 h 3645"/>
                <a:gd name="T2" fmla="*/ 2555 w 3646"/>
                <a:gd name="T3" fmla="*/ 3242 h 3645"/>
                <a:gd name="T4" fmla="*/ 403 w 3646"/>
                <a:gd name="T5" fmla="*/ 2554 h 3645"/>
                <a:gd name="T6" fmla="*/ 1091 w 3646"/>
                <a:gd name="T7" fmla="*/ 402 h 3645"/>
                <a:gd name="T8" fmla="*/ 3242 w 3646"/>
                <a:gd name="T9" fmla="*/ 1090 h 3645"/>
                <a:gd name="T10" fmla="*/ 2555 w 3646"/>
                <a:gd name="T11" fmla="*/ 3242 h 3645"/>
              </a:gdLst>
              <a:ahLst/>
              <a:cxnLst>
                <a:cxn ang="0">
                  <a:pos x="T0" y="T1"/>
                </a:cxn>
                <a:cxn ang="0">
                  <a:pos x="T2" y="T3"/>
                </a:cxn>
                <a:cxn ang="0">
                  <a:pos x="T4" y="T5"/>
                </a:cxn>
                <a:cxn ang="0">
                  <a:pos x="T6" y="T7"/>
                </a:cxn>
                <a:cxn ang="0">
                  <a:pos x="T8" y="T9"/>
                </a:cxn>
                <a:cxn ang="0">
                  <a:pos x="T10" y="T11"/>
                </a:cxn>
              </a:cxnLst>
              <a:rect l="0" t="0" r="r" b="b"/>
              <a:pathLst>
                <a:path w="3646" h="3645">
                  <a:moveTo>
                    <a:pt x="2555" y="3242"/>
                  </a:moveTo>
                  <a:lnTo>
                    <a:pt x="2555" y="3242"/>
                  </a:lnTo>
                  <a:cubicBezTo>
                    <a:pt x="1769" y="3644"/>
                    <a:pt x="806" y="3330"/>
                    <a:pt x="403" y="2554"/>
                  </a:cubicBezTo>
                  <a:cubicBezTo>
                    <a:pt x="0" y="1768"/>
                    <a:pt x="305" y="805"/>
                    <a:pt x="1091" y="402"/>
                  </a:cubicBezTo>
                  <a:cubicBezTo>
                    <a:pt x="1877" y="0"/>
                    <a:pt x="2839" y="304"/>
                    <a:pt x="3242" y="1090"/>
                  </a:cubicBezTo>
                  <a:cubicBezTo>
                    <a:pt x="3645" y="1876"/>
                    <a:pt x="3331" y="2839"/>
                    <a:pt x="2555" y="3242"/>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18" name="Freeform 170">
              <a:extLst>
                <a:ext uri="{FF2B5EF4-FFF2-40B4-BE49-F238E27FC236}">
                  <a16:creationId xmlns:a16="http://schemas.microsoft.com/office/drawing/2014/main" id="{F9942E97-5654-E707-7675-A4C2E13D0A16}"/>
                </a:ext>
              </a:extLst>
            </p:cNvPr>
            <p:cNvSpPr>
              <a:spLocks noChangeArrowheads="1"/>
            </p:cNvSpPr>
            <p:nvPr/>
          </p:nvSpPr>
          <p:spPr bwMode="auto">
            <a:xfrm>
              <a:off x="3830060" y="3770593"/>
              <a:ext cx="1548705" cy="1548705"/>
            </a:xfrm>
            <a:custGeom>
              <a:avLst/>
              <a:gdLst>
                <a:gd name="T0" fmla="*/ 2553 w 3645"/>
                <a:gd name="T1" fmla="*/ 3242 h 3646"/>
                <a:gd name="T2" fmla="*/ 2553 w 3645"/>
                <a:gd name="T3" fmla="*/ 3242 h 3646"/>
                <a:gd name="T4" fmla="*/ 403 w 3645"/>
                <a:gd name="T5" fmla="*/ 2554 h 3646"/>
                <a:gd name="T6" fmla="*/ 1089 w 3645"/>
                <a:gd name="T7" fmla="*/ 403 h 3646"/>
                <a:gd name="T8" fmla="*/ 3241 w 3645"/>
                <a:gd name="T9" fmla="*/ 1100 h 3646"/>
                <a:gd name="T10" fmla="*/ 2553 w 3645"/>
                <a:gd name="T11" fmla="*/ 3242 h 3646"/>
              </a:gdLst>
              <a:ahLst/>
              <a:cxnLst>
                <a:cxn ang="0">
                  <a:pos x="T0" y="T1"/>
                </a:cxn>
                <a:cxn ang="0">
                  <a:pos x="T2" y="T3"/>
                </a:cxn>
                <a:cxn ang="0">
                  <a:pos x="T4" y="T5"/>
                </a:cxn>
                <a:cxn ang="0">
                  <a:pos x="T6" y="T7"/>
                </a:cxn>
                <a:cxn ang="0">
                  <a:pos x="T8" y="T9"/>
                </a:cxn>
                <a:cxn ang="0">
                  <a:pos x="T10" y="T11"/>
                </a:cxn>
              </a:cxnLst>
              <a:rect l="0" t="0" r="r" b="b"/>
              <a:pathLst>
                <a:path w="3645" h="3646">
                  <a:moveTo>
                    <a:pt x="2553" y="3242"/>
                  </a:moveTo>
                  <a:lnTo>
                    <a:pt x="2553" y="3242"/>
                  </a:lnTo>
                  <a:cubicBezTo>
                    <a:pt x="1767" y="3645"/>
                    <a:pt x="805" y="3340"/>
                    <a:pt x="403" y="2554"/>
                  </a:cubicBezTo>
                  <a:cubicBezTo>
                    <a:pt x="0" y="1768"/>
                    <a:pt x="305" y="806"/>
                    <a:pt x="1089" y="403"/>
                  </a:cubicBezTo>
                  <a:cubicBezTo>
                    <a:pt x="1875" y="0"/>
                    <a:pt x="2838" y="314"/>
                    <a:pt x="3241" y="1100"/>
                  </a:cubicBezTo>
                  <a:cubicBezTo>
                    <a:pt x="3644" y="1876"/>
                    <a:pt x="3329" y="2839"/>
                    <a:pt x="2553" y="3242"/>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19" name="Freeform 171">
              <a:extLst>
                <a:ext uri="{FF2B5EF4-FFF2-40B4-BE49-F238E27FC236}">
                  <a16:creationId xmlns:a16="http://schemas.microsoft.com/office/drawing/2014/main" id="{3BCE3C88-4A8F-CB17-6900-AF08A29CDA14}"/>
                </a:ext>
              </a:extLst>
            </p:cNvPr>
            <p:cNvSpPr>
              <a:spLocks noChangeArrowheads="1"/>
            </p:cNvSpPr>
            <p:nvPr/>
          </p:nvSpPr>
          <p:spPr bwMode="auto">
            <a:xfrm>
              <a:off x="6813235" y="3770593"/>
              <a:ext cx="1548704" cy="1548705"/>
            </a:xfrm>
            <a:custGeom>
              <a:avLst/>
              <a:gdLst>
                <a:gd name="T0" fmla="*/ 983 w 3646"/>
                <a:gd name="T1" fmla="*/ 3183 h 3646"/>
                <a:gd name="T2" fmla="*/ 983 w 3646"/>
                <a:gd name="T3" fmla="*/ 3183 h 3646"/>
                <a:gd name="T4" fmla="*/ 462 w 3646"/>
                <a:gd name="T5" fmla="*/ 992 h 3646"/>
                <a:gd name="T6" fmla="*/ 2653 w 3646"/>
                <a:gd name="T7" fmla="*/ 462 h 3646"/>
                <a:gd name="T8" fmla="*/ 3183 w 3646"/>
                <a:gd name="T9" fmla="*/ 2662 h 3646"/>
                <a:gd name="T10" fmla="*/ 983 w 3646"/>
                <a:gd name="T11" fmla="*/ 3183 h 3646"/>
              </a:gdLst>
              <a:ahLst/>
              <a:cxnLst>
                <a:cxn ang="0">
                  <a:pos x="T0" y="T1"/>
                </a:cxn>
                <a:cxn ang="0">
                  <a:pos x="T2" y="T3"/>
                </a:cxn>
                <a:cxn ang="0">
                  <a:pos x="T4" y="T5"/>
                </a:cxn>
                <a:cxn ang="0">
                  <a:pos x="T6" y="T7"/>
                </a:cxn>
                <a:cxn ang="0">
                  <a:pos x="T8" y="T9"/>
                </a:cxn>
                <a:cxn ang="0">
                  <a:pos x="T10" y="T11"/>
                </a:cxn>
              </a:cxnLst>
              <a:rect l="0" t="0" r="r" b="b"/>
              <a:pathLst>
                <a:path w="3646" h="3646">
                  <a:moveTo>
                    <a:pt x="983" y="3183"/>
                  </a:moveTo>
                  <a:lnTo>
                    <a:pt x="983" y="3183"/>
                  </a:lnTo>
                  <a:cubicBezTo>
                    <a:pt x="236" y="2721"/>
                    <a:pt x="0" y="1739"/>
                    <a:pt x="462" y="992"/>
                  </a:cubicBezTo>
                  <a:cubicBezTo>
                    <a:pt x="924" y="236"/>
                    <a:pt x="1906" y="0"/>
                    <a:pt x="2653" y="462"/>
                  </a:cubicBezTo>
                  <a:cubicBezTo>
                    <a:pt x="3409" y="923"/>
                    <a:pt x="3645" y="1906"/>
                    <a:pt x="3183" y="2662"/>
                  </a:cubicBezTo>
                  <a:cubicBezTo>
                    <a:pt x="2722" y="3409"/>
                    <a:pt x="1739" y="3645"/>
                    <a:pt x="983" y="3183"/>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20" name="Freeform 172">
              <a:extLst>
                <a:ext uri="{FF2B5EF4-FFF2-40B4-BE49-F238E27FC236}">
                  <a16:creationId xmlns:a16="http://schemas.microsoft.com/office/drawing/2014/main" id="{CA9E6903-4FC6-3050-FD09-5AE38346F07F}"/>
                </a:ext>
              </a:extLst>
            </p:cNvPr>
            <p:cNvSpPr>
              <a:spLocks noChangeArrowheads="1"/>
            </p:cNvSpPr>
            <p:nvPr/>
          </p:nvSpPr>
          <p:spPr bwMode="auto">
            <a:xfrm>
              <a:off x="3830060" y="2092674"/>
              <a:ext cx="1548705" cy="1548705"/>
            </a:xfrm>
            <a:custGeom>
              <a:avLst/>
              <a:gdLst>
                <a:gd name="T0" fmla="*/ 981 w 3645"/>
                <a:gd name="T1" fmla="*/ 3183 h 3645"/>
                <a:gd name="T2" fmla="*/ 981 w 3645"/>
                <a:gd name="T3" fmla="*/ 3183 h 3645"/>
                <a:gd name="T4" fmla="*/ 462 w 3645"/>
                <a:gd name="T5" fmla="*/ 982 h 3645"/>
                <a:gd name="T6" fmla="*/ 2652 w 3645"/>
                <a:gd name="T7" fmla="*/ 461 h 3645"/>
                <a:gd name="T8" fmla="*/ 3182 w 3645"/>
                <a:gd name="T9" fmla="*/ 2652 h 3645"/>
                <a:gd name="T10" fmla="*/ 981 w 3645"/>
                <a:gd name="T11" fmla="*/ 3183 h 3645"/>
              </a:gdLst>
              <a:ahLst/>
              <a:cxnLst>
                <a:cxn ang="0">
                  <a:pos x="T0" y="T1"/>
                </a:cxn>
                <a:cxn ang="0">
                  <a:pos x="T2" y="T3"/>
                </a:cxn>
                <a:cxn ang="0">
                  <a:pos x="T4" y="T5"/>
                </a:cxn>
                <a:cxn ang="0">
                  <a:pos x="T6" y="T7"/>
                </a:cxn>
                <a:cxn ang="0">
                  <a:pos x="T8" y="T9"/>
                </a:cxn>
                <a:cxn ang="0">
                  <a:pos x="T10" y="T11"/>
                </a:cxn>
              </a:cxnLst>
              <a:rect l="0" t="0" r="r" b="b"/>
              <a:pathLst>
                <a:path w="3645" h="3645">
                  <a:moveTo>
                    <a:pt x="981" y="3183"/>
                  </a:moveTo>
                  <a:lnTo>
                    <a:pt x="981" y="3183"/>
                  </a:lnTo>
                  <a:cubicBezTo>
                    <a:pt x="236" y="2721"/>
                    <a:pt x="0" y="1738"/>
                    <a:pt x="462" y="982"/>
                  </a:cubicBezTo>
                  <a:cubicBezTo>
                    <a:pt x="923" y="235"/>
                    <a:pt x="1905" y="0"/>
                    <a:pt x="2652" y="461"/>
                  </a:cubicBezTo>
                  <a:cubicBezTo>
                    <a:pt x="3408" y="923"/>
                    <a:pt x="3644" y="1906"/>
                    <a:pt x="3182" y="2652"/>
                  </a:cubicBezTo>
                  <a:cubicBezTo>
                    <a:pt x="2720" y="3409"/>
                    <a:pt x="1738" y="3644"/>
                    <a:pt x="981" y="3183"/>
                  </a:cubicBezTo>
                </a:path>
              </a:pathLst>
            </a:custGeom>
            <a:solidFill>
              <a:schemeClr val="bg2"/>
            </a:solidFill>
            <a:ln w="38100" cap="flat">
              <a:solidFill>
                <a:schemeClr val="bg1">
                  <a:lumMod val="50000"/>
                  <a:alpha val="10000"/>
                </a:schemeClr>
              </a:solidFill>
              <a:bevel/>
              <a:headEnd/>
              <a:tailEnd/>
            </a:ln>
            <a:effectLst/>
          </p:spPr>
          <p:txBody>
            <a:bodyPr wrap="none" anchor="ctr"/>
            <a:lstStyle/>
            <a:p>
              <a:endParaRPr lang="es-MX"/>
            </a:p>
          </p:txBody>
        </p:sp>
        <p:sp>
          <p:nvSpPr>
            <p:cNvPr id="62" name="Rectangle 56">
              <a:extLst>
                <a:ext uri="{FF2B5EF4-FFF2-40B4-BE49-F238E27FC236}">
                  <a16:creationId xmlns:a16="http://schemas.microsoft.com/office/drawing/2014/main" id="{B882AB6C-4755-A9C8-B81F-1A3631322166}"/>
                </a:ext>
              </a:extLst>
            </p:cNvPr>
            <p:cNvSpPr/>
            <p:nvPr/>
          </p:nvSpPr>
          <p:spPr>
            <a:xfrm>
              <a:off x="5378438" y="1899790"/>
              <a:ext cx="1442712" cy="461665"/>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Assess your financial situation</a:t>
              </a:r>
            </a:p>
          </p:txBody>
        </p:sp>
        <p:sp>
          <p:nvSpPr>
            <p:cNvPr id="64" name="Rectangle 56">
              <a:extLst>
                <a:ext uri="{FF2B5EF4-FFF2-40B4-BE49-F238E27FC236}">
                  <a16:creationId xmlns:a16="http://schemas.microsoft.com/office/drawing/2014/main" id="{7DC696D5-FE2D-8790-897A-C4FCBAB14742}"/>
                </a:ext>
              </a:extLst>
            </p:cNvPr>
            <p:cNvSpPr/>
            <p:nvPr/>
          </p:nvSpPr>
          <p:spPr>
            <a:xfrm>
              <a:off x="6857429" y="2802655"/>
              <a:ext cx="1442712" cy="276999"/>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Create a budget</a:t>
              </a:r>
            </a:p>
          </p:txBody>
        </p:sp>
        <p:sp>
          <p:nvSpPr>
            <p:cNvPr id="66" name="Rectangle 56">
              <a:extLst>
                <a:ext uri="{FF2B5EF4-FFF2-40B4-BE49-F238E27FC236}">
                  <a16:creationId xmlns:a16="http://schemas.microsoft.com/office/drawing/2014/main" id="{5A4A36AD-3790-CE24-92DE-25A908DBDDD3}"/>
                </a:ext>
              </a:extLst>
            </p:cNvPr>
            <p:cNvSpPr/>
            <p:nvPr/>
          </p:nvSpPr>
          <p:spPr>
            <a:xfrm>
              <a:off x="6865432" y="4408267"/>
              <a:ext cx="1442712" cy="461665"/>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Set your financial goals</a:t>
              </a:r>
            </a:p>
          </p:txBody>
        </p:sp>
        <p:sp>
          <p:nvSpPr>
            <p:cNvPr id="68" name="Rectangle 56">
              <a:extLst>
                <a:ext uri="{FF2B5EF4-FFF2-40B4-BE49-F238E27FC236}">
                  <a16:creationId xmlns:a16="http://schemas.microsoft.com/office/drawing/2014/main" id="{209E0C3A-34B0-85E0-9B96-D21AB716086B}"/>
                </a:ext>
              </a:extLst>
            </p:cNvPr>
            <p:cNvSpPr/>
            <p:nvPr/>
          </p:nvSpPr>
          <p:spPr>
            <a:xfrm>
              <a:off x="5388932" y="5246992"/>
              <a:ext cx="1442712" cy="461665"/>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Know your risk tolerance</a:t>
              </a:r>
            </a:p>
          </p:txBody>
        </p:sp>
        <p:sp>
          <p:nvSpPr>
            <p:cNvPr id="70" name="Rectangle 56">
              <a:extLst>
                <a:ext uri="{FF2B5EF4-FFF2-40B4-BE49-F238E27FC236}">
                  <a16:creationId xmlns:a16="http://schemas.microsoft.com/office/drawing/2014/main" id="{A7C57BD4-491E-2EF9-4283-BE2820220119}"/>
                </a:ext>
              </a:extLst>
            </p:cNvPr>
            <p:cNvSpPr/>
            <p:nvPr/>
          </p:nvSpPr>
          <p:spPr>
            <a:xfrm>
              <a:off x="3893357" y="2719307"/>
              <a:ext cx="1442712" cy="461665"/>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Regularly review your financial plan</a:t>
              </a:r>
            </a:p>
          </p:txBody>
        </p:sp>
        <p:sp>
          <p:nvSpPr>
            <p:cNvPr id="72" name="Rectangle 56">
              <a:extLst>
                <a:ext uri="{FF2B5EF4-FFF2-40B4-BE49-F238E27FC236}">
                  <a16:creationId xmlns:a16="http://schemas.microsoft.com/office/drawing/2014/main" id="{98175EAA-F616-24CC-4D62-A81A53ACEE6F}"/>
                </a:ext>
              </a:extLst>
            </p:cNvPr>
            <p:cNvSpPr/>
            <p:nvPr/>
          </p:nvSpPr>
          <p:spPr>
            <a:xfrm>
              <a:off x="3876878" y="4351674"/>
              <a:ext cx="1442712" cy="646331"/>
            </a:xfrm>
            <a:prstGeom prst="rect">
              <a:avLst/>
            </a:prstGeom>
          </p:spPr>
          <p:txBody>
            <a:bodyPr wrap="square">
              <a:spAutoFit/>
            </a:bodyPr>
            <a:lstStyle/>
            <a:p>
              <a:pPr algn="ctr"/>
              <a:r>
                <a:rPr lang="en-US" sz="1200">
                  <a:ea typeface="Lato Light" panose="020F0502020204030203" pitchFamily="34" charset="0"/>
                  <a:cs typeface="Lato Light" panose="020F0502020204030203" pitchFamily="34" charset="0"/>
                </a:rPr>
                <a:t>Work out and implement your financial plan</a:t>
              </a:r>
            </a:p>
          </p:txBody>
        </p:sp>
        <p:pic>
          <p:nvPicPr>
            <p:cNvPr id="73" name="Graphic 72" descr="Badge 6 with solid fill">
              <a:extLst>
                <a:ext uri="{FF2B5EF4-FFF2-40B4-BE49-F238E27FC236}">
                  <a16:creationId xmlns:a16="http://schemas.microsoft.com/office/drawing/2014/main" id="{B80701EF-81D7-5D4B-90E5-B1479E7E5CB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85493" y="2225742"/>
              <a:ext cx="438046" cy="438046"/>
            </a:xfrm>
            <a:prstGeom prst="rect">
              <a:avLst/>
            </a:prstGeom>
          </p:spPr>
        </p:pic>
        <p:pic>
          <p:nvPicPr>
            <p:cNvPr id="75" name="Graphic 74" descr="Badge 1 with solid fill">
              <a:extLst>
                <a:ext uri="{FF2B5EF4-FFF2-40B4-BE49-F238E27FC236}">
                  <a16:creationId xmlns:a16="http://schemas.microsoft.com/office/drawing/2014/main" id="{F51957FD-001A-B0BC-66FB-C1A20A2BC56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83327" y="1397914"/>
              <a:ext cx="438046" cy="438046"/>
            </a:xfrm>
            <a:prstGeom prst="rect">
              <a:avLst/>
            </a:prstGeom>
          </p:spPr>
        </p:pic>
        <p:pic>
          <p:nvPicPr>
            <p:cNvPr id="77" name="Graphic 76" descr="Badge with solid fill">
              <a:extLst>
                <a:ext uri="{FF2B5EF4-FFF2-40B4-BE49-F238E27FC236}">
                  <a16:creationId xmlns:a16="http://schemas.microsoft.com/office/drawing/2014/main" id="{F0E5D5BE-98CE-58DD-34F4-9D566B1FDD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8165" y="2230001"/>
              <a:ext cx="438046" cy="438046"/>
            </a:xfrm>
            <a:prstGeom prst="rect">
              <a:avLst/>
            </a:prstGeom>
          </p:spPr>
        </p:pic>
        <p:pic>
          <p:nvPicPr>
            <p:cNvPr id="79" name="Graphic 78" descr="Badge 3 with solid fill">
              <a:extLst>
                <a:ext uri="{FF2B5EF4-FFF2-40B4-BE49-F238E27FC236}">
                  <a16:creationId xmlns:a16="http://schemas.microsoft.com/office/drawing/2014/main" id="{B00CAEAF-AAF8-43F3-89FE-A81AE5852A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68165" y="3906551"/>
              <a:ext cx="438046" cy="438046"/>
            </a:xfrm>
            <a:prstGeom prst="rect">
              <a:avLst/>
            </a:prstGeom>
          </p:spPr>
        </p:pic>
        <p:pic>
          <p:nvPicPr>
            <p:cNvPr id="81" name="Graphic 80" descr="Badge 4 with solid fill">
              <a:extLst>
                <a:ext uri="{FF2B5EF4-FFF2-40B4-BE49-F238E27FC236}">
                  <a16:creationId xmlns:a16="http://schemas.microsoft.com/office/drawing/2014/main" id="{438521E7-6AA3-1FC5-CB14-57ED6B8F98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870936" y="4716169"/>
              <a:ext cx="438046" cy="438046"/>
            </a:xfrm>
            <a:prstGeom prst="rect">
              <a:avLst/>
            </a:prstGeom>
          </p:spPr>
        </p:pic>
        <p:pic>
          <p:nvPicPr>
            <p:cNvPr id="83" name="Graphic 82" descr="Badge 5 with solid fill">
              <a:extLst>
                <a:ext uri="{FF2B5EF4-FFF2-40B4-BE49-F238E27FC236}">
                  <a16:creationId xmlns:a16="http://schemas.microsoft.com/office/drawing/2014/main" id="{FA7849CA-E040-B63B-BBEF-21BA7183A43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385389" y="3906551"/>
              <a:ext cx="438046" cy="438046"/>
            </a:xfrm>
            <a:prstGeom prst="rect">
              <a:avLst/>
            </a:prstGeom>
          </p:spPr>
        </p:pic>
      </p:grpSp>
      <p:pic>
        <p:nvPicPr>
          <p:cNvPr id="1026" name="Picture 2" descr="Diagram&#10;&#10;Description automatically generated">
            <a:extLst>
              <a:ext uri="{FF2B5EF4-FFF2-40B4-BE49-F238E27FC236}">
                <a16:creationId xmlns:a16="http://schemas.microsoft.com/office/drawing/2014/main" id="{4DFFF3E9-0C4F-52B7-D8B1-C05A464ACCB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415295" y="829576"/>
            <a:ext cx="7913396" cy="4994767"/>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a:extLst>
              <a:ext uri="{FF2B5EF4-FFF2-40B4-BE49-F238E27FC236}">
                <a16:creationId xmlns:a16="http://schemas.microsoft.com/office/drawing/2014/main" id="{6332F21E-D9D4-BFCF-7D38-601636D126F1}"/>
              </a:ext>
            </a:extLst>
          </p:cNvPr>
          <p:cNvGrpSpPr/>
          <p:nvPr/>
        </p:nvGrpSpPr>
        <p:grpSpPr>
          <a:xfrm>
            <a:off x="0" y="2346129"/>
            <a:ext cx="12144279" cy="2165742"/>
            <a:chOff x="0" y="1629266"/>
            <a:chExt cx="12144279" cy="2165742"/>
          </a:xfrm>
        </p:grpSpPr>
        <p:sp>
          <p:nvSpPr>
            <p:cNvPr id="33" name="Freeform 1">
              <a:extLst>
                <a:ext uri="{FF2B5EF4-FFF2-40B4-BE49-F238E27FC236}">
                  <a16:creationId xmlns:a16="http://schemas.microsoft.com/office/drawing/2014/main" id="{17BD3122-407A-EA58-E19F-05BBCA771808}"/>
                </a:ext>
              </a:extLst>
            </p:cNvPr>
            <p:cNvSpPr>
              <a:spLocks noChangeArrowheads="1"/>
            </p:cNvSpPr>
            <p:nvPr/>
          </p:nvSpPr>
          <p:spPr bwMode="auto">
            <a:xfrm>
              <a:off x="391099" y="1629266"/>
              <a:ext cx="1487535" cy="1487535"/>
            </a:xfrm>
            <a:custGeom>
              <a:avLst/>
              <a:gdLst>
                <a:gd name="T0" fmla="*/ 2399 w 2902"/>
                <a:gd name="T1" fmla="*/ 2900 h 2901"/>
                <a:gd name="T2" fmla="*/ 2399 w 2902"/>
                <a:gd name="T3" fmla="*/ 2900 h 2901"/>
                <a:gd name="T4" fmla="*/ 494 w 2902"/>
                <a:gd name="T5" fmla="*/ 2900 h 2901"/>
                <a:gd name="T6" fmla="*/ 0 w 2902"/>
                <a:gd name="T7" fmla="*/ 2399 h 2901"/>
                <a:gd name="T8" fmla="*/ 0 w 2902"/>
                <a:gd name="T9" fmla="*/ 502 h 2901"/>
                <a:gd name="T10" fmla="*/ 494 w 2902"/>
                <a:gd name="T11" fmla="*/ 0 h 2901"/>
                <a:gd name="T12" fmla="*/ 2399 w 2902"/>
                <a:gd name="T13" fmla="*/ 0 h 2901"/>
                <a:gd name="T14" fmla="*/ 2901 w 2902"/>
                <a:gd name="T15" fmla="*/ 502 h 2901"/>
                <a:gd name="T16" fmla="*/ 2901 w 2902"/>
                <a:gd name="T17" fmla="*/ 2399 h 2901"/>
                <a:gd name="T18" fmla="*/ 2399 w 2902"/>
                <a:gd name="T19" fmla="*/ 2900 h 2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2" h="2901">
                  <a:moveTo>
                    <a:pt x="2399" y="2900"/>
                  </a:moveTo>
                  <a:lnTo>
                    <a:pt x="2399" y="2900"/>
                  </a:lnTo>
                  <a:cubicBezTo>
                    <a:pt x="494" y="2900"/>
                    <a:pt x="494" y="2900"/>
                    <a:pt x="494" y="2900"/>
                  </a:cubicBezTo>
                  <a:cubicBezTo>
                    <a:pt x="224" y="2900"/>
                    <a:pt x="0" y="2677"/>
                    <a:pt x="0" y="2399"/>
                  </a:cubicBezTo>
                  <a:cubicBezTo>
                    <a:pt x="0" y="502"/>
                    <a:pt x="0" y="502"/>
                    <a:pt x="0" y="502"/>
                  </a:cubicBezTo>
                  <a:cubicBezTo>
                    <a:pt x="0" y="224"/>
                    <a:pt x="224" y="0"/>
                    <a:pt x="494" y="0"/>
                  </a:cubicBezTo>
                  <a:cubicBezTo>
                    <a:pt x="2399" y="0"/>
                    <a:pt x="2399" y="0"/>
                    <a:pt x="2399" y="0"/>
                  </a:cubicBezTo>
                  <a:cubicBezTo>
                    <a:pt x="2677" y="0"/>
                    <a:pt x="2901" y="224"/>
                    <a:pt x="2901" y="502"/>
                  </a:cubicBezTo>
                  <a:cubicBezTo>
                    <a:pt x="2901" y="2399"/>
                    <a:pt x="2901" y="2399"/>
                    <a:pt x="2901" y="2399"/>
                  </a:cubicBezTo>
                  <a:cubicBezTo>
                    <a:pt x="2901" y="2677"/>
                    <a:pt x="2677" y="2900"/>
                    <a:pt x="2399" y="2900"/>
                  </a:cubicBezTo>
                </a:path>
              </a:pathLst>
            </a:custGeom>
            <a:solidFill>
              <a:schemeClr val="accent1"/>
            </a:solidFill>
            <a:ln>
              <a:noFill/>
            </a:ln>
            <a:effectLst/>
          </p:spPr>
          <p:txBody>
            <a:bodyPr wrap="none" anchor="ctr"/>
            <a:lstStyle/>
            <a:p>
              <a:endParaRPr lang="es-MX"/>
            </a:p>
          </p:txBody>
        </p:sp>
        <p:sp>
          <p:nvSpPr>
            <p:cNvPr id="34" name="Freeform 2">
              <a:extLst>
                <a:ext uri="{FF2B5EF4-FFF2-40B4-BE49-F238E27FC236}">
                  <a16:creationId xmlns:a16="http://schemas.microsoft.com/office/drawing/2014/main" id="{9F679493-C3D5-6753-648B-3134BBBC79BB}"/>
                </a:ext>
              </a:extLst>
            </p:cNvPr>
            <p:cNvSpPr>
              <a:spLocks noChangeArrowheads="1"/>
            </p:cNvSpPr>
            <p:nvPr/>
          </p:nvSpPr>
          <p:spPr bwMode="auto">
            <a:xfrm>
              <a:off x="2330772" y="2307473"/>
              <a:ext cx="1487535" cy="1487535"/>
            </a:xfrm>
            <a:custGeom>
              <a:avLst/>
              <a:gdLst>
                <a:gd name="T0" fmla="*/ 2400 w 2902"/>
                <a:gd name="T1" fmla="*/ 2901 h 2902"/>
                <a:gd name="T2" fmla="*/ 2400 w 2902"/>
                <a:gd name="T3" fmla="*/ 2901 h 2902"/>
                <a:gd name="T4" fmla="*/ 502 w 2902"/>
                <a:gd name="T5" fmla="*/ 2901 h 2902"/>
                <a:gd name="T6" fmla="*/ 0 w 2902"/>
                <a:gd name="T7" fmla="*/ 2399 h 2902"/>
                <a:gd name="T8" fmla="*/ 0 w 2902"/>
                <a:gd name="T9" fmla="*/ 501 h 2902"/>
                <a:gd name="T10" fmla="*/ 502 w 2902"/>
                <a:gd name="T11" fmla="*/ 0 h 2902"/>
                <a:gd name="T12" fmla="*/ 2400 w 2902"/>
                <a:gd name="T13" fmla="*/ 0 h 2902"/>
                <a:gd name="T14" fmla="*/ 2901 w 2902"/>
                <a:gd name="T15" fmla="*/ 501 h 2902"/>
                <a:gd name="T16" fmla="*/ 2901 w 2902"/>
                <a:gd name="T17" fmla="*/ 2399 h 2902"/>
                <a:gd name="T18" fmla="*/ 2400 w 2902"/>
                <a:gd name="T19" fmla="*/ 2901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2" h="2902">
                  <a:moveTo>
                    <a:pt x="2400" y="2901"/>
                  </a:moveTo>
                  <a:lnTo>
                    <a:pt x="2400" y="2901"/>
                  </a:lnTo>
                  <a:cubicBezTo>
                    <a:pt x="502" y="2901"/>
                    <a:pt x="502" y="2901"/>
                    <a:pt x="502" y="2901"/>
                  </a:cubicBezTo>
                  <a:cubicBezTo>
                    <a:pt x="224" y="2901"/>
                    <a:pt x="0" y="2677"/>
                    <a:pt x="0" y="2399"/>
                  </a:cubicBezTo>
                  <a:cubicBezTo>
                    <a:pt x="0" y="501"/>
                    <a:pt x="0" y="501"/>
                    <a:pt x="0" y="501"/>
                  </a:cubicBezTo>
                  <a:cubicBezTo>
                    <a:pt x="0" y="223"/>
                    <a:pt x="224" y="0"/>
                    <a:pt x="502" y="0"/>
                  </a:cubicBezTo>
                  <a:cubicBezTo>
                    <a:pt x="2400" y="0"/>
                    <a:pt x="2400" y="0"/>
                    <a:pt x="2400" y="0"/>
                  </a:cubicBezTo>
                  <a:cubicBezTo>
                    <a:pt x="2678" y="0"/>
                    <a:pt x="2901" y="223"/>
                    <a:pt x="2901" y="501"/>
                  </a:cubicBezTo>
                  <a:cubicBezTo>
                    <a:pt x="2901" y="2399"/>
                    <a:pt x="2901" y="2399"/>
                    <a:pt x="2901" y="2399"/>
                  </a:cubicBezTo>
                  <a:cubicBezTo>
                    <a:pt x="2901" y="2677"/>
                    <a:pt x="2678" y="2901"/>
                    <a:pt x="2400" y="2901"/>
                  </a:cubicBezTo>
                </a:path>
              </a:pathLst>
            </a:custGeom>
            <a:solidFill>
              <a:schemeClr val="accent2"/>
            </a:solidFill>
            <a:ln>
              <a:noFill/>
            </a:ln>
            <a:effectLst/>
          </p:spPr>
          <p:txBody>
            <a:bodyPr wrap="none" anchor="ctr"/>
            <a:lstStyle/>
            <a:p>
              <a:endParaRPr lang="es-MX"/>
            </a:p>
          </p:txBody>
        </p:sp>
        <p:sp>
          <p:nvSpPr>
            <p:cNvPr id="35" name="Freeform 3">
              <a:extLst>
                <a:ext uri="{FF2B5EF4-FFF2-40B4-BE49-F238E27FC236}">
                  <a16:creationId xmlns:a16="http://schemas.microsoft.com/office/drawing/2014/main" id="{132C2A9F-0F00-CA25-49F4-60CA21F94E68}"/>
                </a:ext>
              </a:extLst>
            </p:cNvPr>
            <p:cNvSpPr>
              <a:spLocks noChangeArrowheads="1"/>
            </p:cNvSpPr>
            <p:nvPr/>
          </p:nvSpPr>
          <p:spPr bwMode="auto">
            <a:xfrm>
              <a:off x="4295313" y="1629266"/>
              <a:ext cx="1487535" cy="1487535"/>
            </a:xfrm>
            <a:custGeom>
              <a:avLst/>
              <a:gdLst>
                <a:gd name="T0" fmla="*/ 2399 w 2901"/>
                <a:gd name="T1" fmla="*/ 2900 h 2901"/>
                <a:gd name="T2" fmla="*/ 2399 w 2901"/>
                <a:gd name="T3" fmla="*/ 2900 h 2901"/>
                <a:gd name="T4" fmla="*/ 502 w 2901"/>
                <a:gd name="T5" fmla="*/ 2900 h 2901"/>
                <a:gd name="T6" fmla="*/ 0 w 2901"/>
                <a:gd name="T7" fmla="*/ 2399 h 2901"/>
                <a:gd name="T8" fmla="*/ 0 w 2901"/>
                <a:gd name="T9" fmla="*/ 502 h 2901"/>
                <a:gd name="T10" fmla="*/ 502 w 2901"/>
                <a:gd name="T11" fmla="*/ 0 h 2901"/>
                <a:gd name="T12" fmla="*/ 2399 w 2901"/>
                <a:gd name="T13" fmla="*/ 0 h 2901"/>
                <a:gd name="T14" fmla="*/ 2900 w 2901"/>
                <a:gd name="T15" fmla="*/ 502 h 2901"/>
                <a:gd name="T16" fmla="*/ 2900 w 2901"/>
                <a:gd name="T17" fmla="*/ 2399 h 2901"/>
                <a:gd name="T18" fmla="*/ 2399 w 2901"/>
                <a:gd name="T19" fmla="*/ 2900 h 2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1" h="2901">
                  <a:moveTo>
                    <a:pt x="2399" y="2900"/>
                  </a:moveTo>
                  <a:lnTo>
                    <a:pt x="2399" y="2900"/>
                  </a:lnTo>
                  <a:cubicBezTo>
                    <a:pt x="502" y="2900"/>
                    <a:pt x="502" y="2900"/>
                    <a:pt x="502" y="2900"/>
                  </a:cubicBezTo>
                  <a:cubicBezTo>
                    <a:pt x="224" y="2900"/>
                    <a:pt x="0" y="2677"/>
                    <a:pt x="0" y="2399"/>
                  </a:cubicBezTo>
                  <a:cubicBezTo>
                    <a:pt x="0" y="502"/>
                    <a:pt x="0" y="502"/>
                    <a:pt x="0" y="502"/>
                  </a:cubicBezTo>
                  <a:cubicBezTo>
                    <a:pt x="0" y="224"/>
                    <a:pt x="224" y="0"/>
                    <a:pt x="502" y="0"/>
                  </a:cubicBezTo>
                  <a:cubicBezTo>
                    <a:pt x="2399" y="0"/>
                    <a:pt x="2399" y="0"/>
                    <a:pt x="2399" y="0"/>
                  </a:cubicBezTo>
                  <a:cubicBezTo>
                    <a:pt x="2676" y="0"/>
                    <a:pt x="2900" y="224"/>
                    <a:pt x="2900" y="502"/>
                  </a:cubicBezTo>
                  <a:cubicBezTo>
                    <a:pt x="2900" y="2399"/>
                    <a:pt x="2900" y="2399"/>
                    <a:pt x="2900" y="2399"/>
                  </a:cubicBezTo>
                  <a:cubicBezTo>
                    <a:pt x="2900" y="2677"/>
                    <a:pt x="2676" y="2900"/>
                    <a:pt x="2399" y="2900"/>
                  </a:cubicBezTo>
                </a:path>
              </a:pathLst>
            </a:custGeom>
            <a:solidFill>
              <a:schemeClr val="accent3"/>
            </a:solidFill>
            <a:ln>
              <a:noFill/>
            </a:ln>
            <a:effectLst/>
          </p:spPr>
          <p:txBody>
            <a:bodyPr wrap="none" anchor="ctr"/>
            <a:lstStyle/>
            <a:p>
              <a:endParaRPr lang="es-MX"/>
            </a:p>
          </p:txBody>
        </p:sp>
        <p:sp>
          <p:nvSpPr>
            <p:cNvPr id="36" name="Freeform 4">
              <a:extLst>
                <a:ext uri="{FF2B5EF4-FFF2-40B4-BE49-F238E27FC236}">
                  <a16:creationId xmlns:a16="http://schemas.microsoft.com/office/drawing/2014/main" id="{ABA688D8-E47E-6014-4717-49ECFBA671D0}"/>
                </a:ext>
              </a:extLst>
            </p:cNvPr>
            <p:cNvSpPr>
              <a:spLocks noChangeArrowheads="1"/>
            </p:cNvSpPr>
            <p:nvPr/>
          </p:nvSpPr>
          <p:spPr bwMode="auto">
            <a:xfrm>
              <a:off x="6230879" y="2307473"/>
              <a:ext cx="1487535" cy="1487535"/>
            </a:xfrm>
            <a:custGeom>
              <a:avLst/>
              <a:gdLst>
                <a:gd name="T0" fmla="*/ 2399 w 2902"/>
                <a:gd name="T1" fmla="*/ 2901 h 2902"/>
                <a:gd name="T2" fmla="*/ 2399 w 2902"/>
                <a:gd name="T3" fmla="*/ 2901 h 2902"/>
                <a:gd name="T4" fmla="*/ 501 w 2902"/>
                <a:gd name="T5" fmla="*/ 2901 h 2902"/>
                <a:gd name="T6" fmla="*/ 0 w 2902"/>
                <a:gd name="T7" fmla="*/ 2399 h 2902"/>
                <a:gd name="T8" fmla="*/ 0 w 2902"/>
                <a:gd name="T9" fmla="*/ 501 h 2902"/>
                <a:gd name="T10" fmla="*/ 501 w 2902"/>
                <a:gd name="T11" fmla="*/ 0 h 2902"/>
                <a:gd name="T12" fmla="*/ 2399 w 2902"/>
                <a:gd name="T13" fmla="*/ 0 h 2902"/>
                <a:gd name="T14" fmla="*/ 2901 w 2902"/>
                <a:gd name="T15" fmla="*/ 501 h 2902"/>
                <a:gd name="T16" fmla="*/ 2901 w 2902"/>
                <a:gd name="T17" fmla="*/ 2399 h 2902"/>
                <a:gd name="T18" fmla="*/ 2399 w 2902"/>
                <a:gd name="T19" fmla="*/ 2901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2" h="2902">
                  <a:moveTo>
                    <a:pt x="2399" y="2901"/>
                  </a:moveTo>
                  <a:lnTo>
                    <a:pt x="2399" y="2901"/>
                  </a:lnTo>
                  <a:cubicBezTo>
                    <a:pt x="501" y="2901"/>
                    <a:pt x="501" y="2901"/>
                    <a:pt x="501" y="2901"/>
                  </a:cubicBezTo>
                  <a:cubicBezTo>
                    <a:pt x="223" y="2901"/>
                    <a:pt x="0" y="2677"/>
                    <a:pt x="0" y="2399"/>
                  </a:cubicBezTo>
                  <a:cubicBezTo>
                    <a:pt x="0" y="501"/>
                    <a:pt x="0" y="501"/>
                    <a:pt x="0" y="501"/>
                  </a:cubicBezTo>
                  <a:cubicBezTo>
                    <a:pt x="0" y="223"/>
                    <a:pt x="223" y="0"/>
                    <a:pt x="501" y="0"/>
                  </a:cubicBezTo>
                  <a:cubicBezTo>
                    <a:pt x="2399" y="0"/>
                    <a:pt x="2399" y="0"/>
                    <a:pt x="2399" y="0"/>
                  </a:cubicBezTo>
                  <a:cubicBezTo>
                    <a:pt x="2677" y="0"/>
                    <a:pt x="2901" y="223"/>
                    <a:pt x="2901" y="501"/>
                  </a:cubicBezTo>
                  <a:cubicBezTo>
                    <a:pt x="2901" y="2399"/>
                    <a:pt x="2901" y="2399"/>
                    <a:pt x="2901" y="2399"/>
                  </a:cubicBezTo>
                  <a:cubicBezTo>
                    <a:pt x="2901" y="2677"/>
                    <a:pt x="2677" y="2901"/>
                    <a:pt x="2399" y="2901"/>
                  </a:cubicBezTo>
                </a:path>
              </a:pathLst>
            </a:custGeom>
            <a:solidFill>
              <a:schemeClr val="accent4"/>
            </a:solidFill>
            <a:ln>
              <a:noFill/>
            </a:ln>
            <a:effectLst/>
          </p:spPr>
          <p:txBody>
            <a:bodyPr wrap="none" anchor="ctr"/>
            <a:lstStyle/>
            <a:p>
              <a:endParaRPr lang="es-MX"/>
            </a:p>
          </p:txBody>
        </p:sp>
        <p:sp>
          <p:nvSpPr>
            <p:cNvPr id="37" name="Freeform 5">
              <a:extLst>
                <a:ext uri="{FF2B5EF4-FFF2-40B4-BE49-F238E27FC236}">
                  <a16:creationId xmlns:a16="http://schemas.microsoft.com/office/drawing/2014/main" id="{4107E19D-25FD-5CA8-FE4D-9959E582CCDE}"/>
                </a:ext>
              </a:extLst>
            </p:cNvPr>
            <p:cNvSpPr>
              <a:spLocks noChangeArrowheads="1"/>
            </p:cNvSpPr>
            <p:nvPr/>
          </p:nvSpPr>
          <p:spPr bwMode="auto">
            <a:xfrm>
              <a:off x="8199526" y="1629266"/>
              <a:ext cx="1487535" cy="1487535"/>
            </a:xfrm>
            <a:custGeom>
              <a:avLst/>
              <a:gdLst>
                <a:gd name="T0" fmla="*/ 2400 w 2902"/>
                <a:gd name="T1" fmla="*/ 2900 h 2901"/>
                <a:gd name="T2" fmla="*/ 2400 w 2902"/>
                <a:gd name="T3" fmla="*/ 2900 h 2901"/>
                <a:gd name="T4" fmla="*/ 502 w 2902"/>
                <a:gd name="T5" fmla="*/ 2900 h 2901"/>
                <a:gd name="T6" fmla="*/ 0 w 2902"/>
                <a:gd name="T7" fmla="*/ 2399 h 2901"/>
                <a:gd name="T8" fmla="*/ 0 w 2902"/>
                <a:gd name="T9" fmla="*/ 502 h 2901"/>
                <a:gd name="T10" fmla="*/ 502 w 2902"/>
                <a:gd name="T11" fmla="*/ 0 h 2901"/>
                <a:gd name="T12" fmla="*/ 2400 w 2902"/>
                <a:gd name="T13" fmla="*/ 0 h 2901"/>
                <a:gd name="T14" fmla="*/ 2901 w 2902"/>
                <a:gd name="T15" fmla="*/ 502 h 2901"/>
                <a:gd name="T16" fmla="*/ 2901 w 2902"/>
                <a:gd name="T17" fmla="*/ 2399 h 2901"/>
                <a:gd name="T18" fmla="*/ 2400 w 2902"/>
                <a:gd name="T19" fmla="*/ 2900 h 2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2" h="2901">
                  <a:moveTo>
                    <a:pt x="2400" y="2900"/>
                  </a:moveTo>
                  <a:lnTo>
                    <a:pt x="2400" y="2900"/>
                  </a:lnTo>
                  <a:cubicBezTo>
                    <a:pt x="502" y="2900"/>
                    <a:pt x="502" y="2900"/>
                    <a:pt x="502" y="2900"/>
                  </a:cubicBezTo>
                  <a:cubicBezTo>
                    <a:pt x="224" y="2900"/>
                    <a:pt x="0" y="2677"/>
                    <a:pt x="0" y="2399"/>
                  </a:cubicBezTo>
                  <a:cubicBezTo>
                    <a:pt x="0" y="502"/>
                    <a:pt x="0" y="502"/>
                    <a:pt x="0" y="502"/>
                  </a:cubicBezTo>
                  <a:cubicBezTo>
                    <a:pt x="0" y="224"/>
                    <a:pt x="224" y="0"/>
                    <a:pt x="502" y="0"/>
                  </a:cubicBezTo>
                  <a:cubicBezTo>
                    <a:pt x="2400" y="0"/>
                    <a:pt x="2400" y="0"/>
                    <a:pt x="2400" y="0"/>
                  </a:cubicBezTo>
                  <a:cubicBezTo>
                    <a:pt x="2678" y="0"/>
                    <a:pt x="2901" y="224"/>
                    <a:pt x="2901" y="502"/>
                  </a:cubicBezTo>
                  <a:cubicBezTo>
                    <a:pt x="2901" y="2399"/>
                    <a:pt x="2901" y="2399"/>
                    <a:pt x="2901" y="2399"/>
                  </a:cubicBezTo>
                  <a:cubicBezTo>
                    <a:pt x="2901" y="2677"/>
                    <a:pt x="2678" y="2900"/>
                    <a:pt x="2400" y="2900"/>
                  </a:cubicBezTo>
                </a:path>
              </a:pathLst>
            </a:custGeom>
            <a:solidFill>
              <a:schemeClr val="accent5"/>
            </a:solidFill>
            <a:ln>
              <a:noFill/>
            </a:ln>
            <a:effectLst/>
          </p:spPr>
          <p:txBody>
            <a:bodyPr wrap="none" anchor="ctr"/>
            <a:lstStyle/>
            <a:p>
              <a:endParaRPr lang="es-MX"/>
            </a:p>
          </p:txBody>
        </p:sp>
        <p:sp>
          <p:nvSpPr>
            <p:cNvPr id="38" name="Freeform 6">
              <a:extLst>
                <a:ext uri="{FF2B5EF4-FFF2-40B4-BE49-F238E27FC236}">
                  <a16:creationId xmlns:a16="http://schemas.microsoft.com/office/drawing/2014/main" id="{9991B3DE-BB3B-1FEB-1007-A62DAD083AF3}"/>
                </a:ext>
              </a:extLst>
            </p:cNvPr>
            <p:cNvSpPr>
              <a:spLocks noChangeArrowheads="1"/>
            </p:cNvSpPr>
            <p:nvPr/>
          </p:nvSpPr>
          <p:spPr bwMode="auto">
            <a:xfrm>
              <a:off x="0" y="2298430"/>
              <a:ext cx="2093400" cy="1012790"/>
            </a:xfrm>
            <a:custGeom>
              <a:avLst/>
              <a:gdLst>
                <a:gd name="T0" fmla="*/ 0 w 4082"/>
                <a:gd name="T1" fmla="*/ 0 h 1977"/>
                <a:gd name="T2" fmla="*/ 0 w 4082"/>
                <a:gd name="T3" fmla="*/ 0 h 1977"/>
                <a:gd name="T4" fmla="*/ 386 w 4082"/>
                <a:gd name="T5" fmla="*/ 378 h 1977"/>
                <a:gd name="T6" fmla="*/ 386 w 4082"/>
                <a:gd name="T7" fmla="*/ 1420 h 1977"/>
                <a:gd name="T8" fmla="*/ 941 w 4082"/>
                <a:gd name="T9" fmla="*/ 1976 h 1977"/>
                <a:gd name="T10" fmla="*/ 3526 w 4082"/>
                <a:gd name="T11" fmla="*/ 1976 h 1977"/>
                <a:gd name="T12" fmla="*/ 4081 w 4082"/>
                <a:gd name="T13" fmla="*/ 1420 h 1977"/>
                <a:gd name="T14" fmla="*/ 4081 w 4082"/>
                <a:gd name="T15" fmla="*/ 479 h 19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82" h="1977">
                  <a:moveTo>
                    <a:pt x="0" y="0"/>
                  </a:moveTo>
                  <a:lnTo>
                    <a:pt x="0" y="0"/>
                  </a:lnTo>
                  <a:cubicBezTo>
                    <a:pt x="208" y="0"/>
                    <a:pt x="386" y="170"/>
                    <a:pt x="386" y="378"/>
                  </a:cubicBezTo>
                  <a:cubicBezTo>
                    <a:pt x="386" y="1420"/>
                    <a:pt x="386" y="1420"/>
                    <a:pt x="386" y="1420"/>
                  </a:cubicBezTo>
                  <a:cubicBezTo>
                    <a:pt x="386" y="1729"/>
                    <a:pt x="633" y="1976"/>
                    <a:pt x="941" y="1976"/>
                  </a:cubicBezTo>
                  <a:cubicBezTo>
                    <a:pt x="3526" y="1976"/>
                    <a:pt x="3526" y="1976"/>
                    <a:pt x="3526" y="1976"/>
                  </a:cubicBezTo>
                  <a:cubicBezTo>
                    <a:pt x="3835" y="1976"/>
                    <a:pt x="4081" y="1729"/>
                    <a:pt x="4081" y="1420"/>
                  </a:cubicBezTo>
                  <a:cubicBezTo>
                    <a:pt x="4081" y="479"/>
                    <a:pt x="4081" y="479"/>
                    <a:pt x="4081" y="479"/>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39" name="Freeform 7">
              <a:extLst>
                <a:ext uri="{FF2B5EF4-FFF2-40B4-BE49-F238E27FC236}">
                  <a16:creationId xmlns:a16="http://schemas.microsoft.com/office/drawing/2014/main" id="{83034746-338F-9AA8-8FF8-9A215C3E3EA4}"/>
                </a:ext>
              </a:extLst>
            </p:cNvPr>
            <p:cNvSpPr>
              <a:spLocks noChangeArrowheads="1"/>
            </p:cNvSpPr>
            <p:nvPr/>
          </p:nvSpPr>
          <p:spPr bwMode="auto">
            <a:xfrm>
              <a:off x="2030101" y="2434072"/>
              <a:ext cx="131120" cy="158248"/>
            </a:xfrm>
            <a:custGeom>
              <a:avLst/>
              <a:gdLst>
                <a:gd name="T0" fmla="*/ 123 w 256"/>
                <a:gd name="T1" fmla="*/ 0 h 309"/>
                <a:gd name="T2" fmla="*/ 255 w 256"/>
                <a:gd name="T3" fmla="*/ 308 h 309"/>
                <a:gd name="T4" fmla="*/ 123 w 256"/>
                <a:gd name="T5" fmla="*/ 231 h 309"/>
                <a:gd name="T6" fmla="*/ 0 w 256"/>
                <a:gd name="T7" fmla="*/ 308 h 309"/>
                <a:gd name="T8" fmla="*/ 123 w 256"/>
                <a:gd name="T9" fmla="*/ 0 h 309"/>
              </a:gdLst>
              <a:ahLst/>
              <a:cxnLst>
                <a:cxn ang="0">
                  <a:pos x="T0" y="T1"/>
                </a:cxn>
                <a:cxn ang="0">
                  <a:pos x="T2" y="T3"/>
                </a:cxn>
                <a:cxn ang="0">
                  <a:pos x="T4" y="T5"/>
                </a:cxn>
                <a:cxn ang="0">
                  <a:pos x="T6" y="T7"/>
                </a:cxn>
                <a:cxn ang="0">
                  <a:pos x="T8" y="T9"/>
                </a:cxn>
              </a:cxnLst>
              <a:rect l="0" t="0" r="r" b="b"/>
              <a:pathLst>
                <a:path w="256" h="309">
                  <a:moveTo>
                    <a:pt x="123" y="0"/>
                  </a:moveTo>
                  <a:lnTo>
                    <a:pt x="255" y="308"/>
                  </a:lnTo>
                  <a:lnTo>
                    <a:pt x="123" y="231"/>
                  </a:lnTo>
                  <a:lnTo>
                    <a:pt x="0" y="308"/>
                  </a:lnTo>
                  <a:lnTo>
                    <a:pt x="123" y="0"/>
                  </a:lnTo>
                </a:path>
              </a:pathLst>
            </a:custGeom>
            <a:solidFill>
              <a:schemeClr val="tx1">
                <a:lumMod val="60000"/>
                <a:lumOff val="40000"/>
              </a:schemeClr>
            </a:solidFill>
            <a:ln>
              <a:noFill/>
            </a:ln>
            <a:effectLst/>
          </p:spPr>
          <p:txBody>
            <a:bodyPr wrap="none" anchor="ctr"/>
            <a:lstStyle/>
            <a:p>
              <a:endParaRPr lang="es-MX"/>
            </a:p>
          </p:txBody>
        </p:sp>
        <p:sp>
          <p:nvSpPr>
            <p:cNvPr id="42" name="Freeform 10">
              <a:extLst>
                <a:ext uri="{FF2B5EF4-FFF2-40B4-BE49-F238E27FC236}">
                  <a16:creationId xmlns:a16="http://schemas.microsoft.com/office/drawing/2014/main" id="{4BA6B978-1E6E-7179-8236-7CCE85F5CF62}"/>
                </a:ext>
              </a:extLst>
            </p:cNvPr>
            <p:cNvSpPr>
              <a:spLocks noChangeArrowheads="1"/>
            </p:cNvSpPr>
            <p:nvPr/>
          </p:nvSpPr>
          <p:spPr bwMode="auto">
            <a:xfrm>
              <a:off x="2093400" y="2146964"/>
              <a:ext cx="1957758" cy="818370"/>
            </a:xfrm>
            <a:custGeom>
              <a:avLst/>
              <a:gdLst>
                <a:gd name="T0" fmla="*/ 0 w 3821"/>
                <a:gd name="T1" fmla="*/ 471 h 1598"/>
                <a:gd name="T2" fmla="*/ 0 w 3821"/>
                <a:gd name="T3" fmla="*/ 471 h 1598"/>
                <a:gd name="T4" fmla="*/ 564 w 3821"/>
                <a:gd name="T5" fmla="*/ 0 h 1598"/>
                <a:gd name="T6" fmla="*/ 3257 w 3821"/>
                <a:gd name="T7" fmla="*/ 0 h 1598"/>
                <a:gd name="T8" fmla="*/ 3820 w 3821"/>
                <a:gd name="T9" fmla="*/ 556 h 1598"/>
                <a:gd name="T10" fmla="*/ 3820 w 3821"/>
                <a:gd name="T11" fmla="*/ 1597 h 1598"/>
              </a:gdLst>
              <a:ahLst/>
              <a:cxnLst>
                <a:cxn ang="0">
                  <a:pos x="T0" y="T1"/>
                </a:cxn>
                <a:cxn ang="0">
                  <a:pos x="T2" y="T3"/>
                </a:cxn>
                <a:cxn ang="0">
                  <a:pos x="T4" y="T5"/>
                </a:cxn>
                <a:cxn ang="0">
                  <a:pos x="T6" y="T7"/>
                </a:cxn>
                <a:cxn ang="0">
                  <a:pos x="T8" y="T9"/>
                </a:cxn>
                <a:cxn ang="0">
                  <a:pos x="T10" y="T11"/>
                </a:cxn>
              </a:cxnLst>
              <a:rect l="0" t="0" r="r" b="b"/>
              <a:pathLst>
                <a:path w="3821" h="1598">
                  <a:moveTo>
                    <a:pt x="0" y="471"/>
                  </a:moveTo>
                  <a:lnTo>
                    <a:pt x="0" y="471"/>
                  </a:lnTo>
                  <a:cubicBezTo>
                    <a:pt x="0" y="162"/>
                    <a:pt x="255" y="0"/>
                    <a:pt x="564" y="0"/>
                  </a:cubicBezTo>
                  <a:cubicBezTo>
                    <a:pt x="3257" y="0"/>
                    <a:pt x="3257" y="0"/>
                    <a:pt x="3257" y="0"/>
                  </a:cubicBezTo>
                  <a:cubicBezTo>
                    <a:pt x="3565" y="0"/>
                    <a:pt x="3820" y="247"/>
                    <a:pt x="3820" y="556"/>
                  </a:cubicBezTo>
                  <a:cubicBezTo>
                    <a:pt x="3820" y="1597"/>
                    <a:pt x="3820" y="1597"/>
                    <a:pt x="3820" y="1597"/>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43" name="Freeform 11">
              <a:extLst>
                <a:ext uri="{FF2B5EF4-FFF2-40B4-BE49-F238E27FC236}">
                  <a16:creationId xmlns:a16="http://schemas.microsoft.com/office/drawing/2014/main" id="{965FDA08-0835-0F55-A95B-A003E60C933B}"/>
                </a:ext>
              </a:extLst>
            </p:cNvPr>
            <p:cNvSpPr>
              <a:spLocks noChangeArrowheads="1"/>
            </p:cNvSpPr>
            <p:nvPr/>
          </p:nvSpPr>
          <p:spPr bwMode="auto">
            <a:xfrm>
              <a:off x="3983338" y="2920120"/>
              <a:ext cx="131120" cy="158248"/>
            </a:xfrm>
            <a:custGeom>
              <a:avLst/>
              <a:gdLst>
                <a:gd name="T0" fmla="*/ 132 w 256"/>
                <a:gd name="T1" fmla="*/ 308 h 309"/>
                <a:gd name="T2" fmla="*/ 0 w 256"/>
                <a:gd name="T3" fmla="*/ 0 h 309"/>
                <a:gd name="T4" fmla="*/ 132 w 256"/>
                <a:gd name="T5" fmla="*/ 77 h 309"/>
                <a:gd name="T6" fmla="*/ 255 w 256"/>
                <a:gd name="T7" fmla="*/ 0 h 309"/>
                <a:gd name="T8" fmla="*/ 132 w 256"/>
                <a:gd name="T9" fmla="*/ 308 h 309"/>
              </a:gdLst>
              <a:ahLst/>
              <a:cxnLst>
                <a:cxn ang="0">
                  <a:pos x="T0" y="T1"/>
                </a:cxn>
                <a:cxn ang="0">
                  <a:pos x="T2" y="T3"/>
                </a:cxn>
                <a:cxn ang="0">
                  <a:pos x="T4" y="T5"/>
                </a:cxn>
                <a:cxn ang="0">
                  <a:pos x="T6" y="T7"/>
                </a:cxn>
                <a:cxn ang="0">
                  <a:pos x="T8" y="T9"/>
                </a:cxn>
              </a:cxnLst>
              <a:rect l="0" t="0" r="r" b="b"/>
              <a:pathLst>
                <a:path w="256" h="309">
                  <a:moveTo>
                    <a:pt x="132" y="308"/>
                  </a:moveTo>
                  <a:lnTo>
                    <a:pt x="0" y="0"/>
                  </a:lnTo>
                  <a:lnTo>
                    <a:pt x="132" y="77"/>
                  </a:lnTo>
                  <a:lnTo>
                    <a:pt x="255" y="0"/>
                  </a:lnTo>
                  <a:lnTo>
                    <a:pt x="132" y="308"/>
                  </a:lnTo>
                </a:path>
              </a:pathLst>
            </a:custGeom>
            <a:solidFill>
              <a:schemeClr val="tx1">
                <a:lumMod val="60000"/>
                <a:lumOff val="40000"/>
              </a:schemeClr>
            </a:solidFill>
            <a:ln>
              <a:noFill/>
            </a:ln>
            <a:effectLst/>
          </p:spPr>
          <p:txBody>
            <a:bodyPr wrap="none" anchor="ctr"/>
            <a:lstStyle/>
            <a:p>
              <a:endParaRPr lang="es-MX"/>
            </a:p>
          </p:txBody>
        </p:sp>
        <p:sp>
          <p:nvSpPr>
            <p:cNvPr id="44" name="Freeform 12">
              <a:extLst>
                <a:ext uri="{FF2B5EF4-FFF2-40B4-BE49-F238E27FC236}">
                  <a16:creationId xmlns:a16="http://schemas.microsoft.com/office/drawing/2014/main" id="{907EA2EB-73A9-3971-0247-A61F4AAA7E1A}"/>
                </a:ext>
              </a:extLst>
            </p:cNvPr>
            <p:cNvSpPr>
              <a:spLocks noChangeArrowheads="1"/>
            </p:cNvSpPr>
            <p:nvPr/>
          </p:nvSpPr>
          <p:spPr bwMode="auto">
            <a:xfrm>
              <a:off x="5993092" y="2146964"/>
              <a:ext cx="1953237" cy="818370"/>
            </a:xfrm>
            <a:custGeom>
              <a:avLst/>
              <a:gdLst>
                <a:gd name="T0" fmla="*/ 0 w 3812"/>
                <a:gd name="T1" fmla="*/ 394 h 1598"/>
                <a:gd name="T2" fmla="*/ 0 w 3812"/>
                <a:gd name="T3" fmla="*/ 394 h 1598"/>
                <a:gd name="T4" fmla="*/ 555 w 3812"/>
                <a:gd name="T5" fmla="*/ 0 h 1598"/>
                <a:gd name="T6" fmla="*/ 3248 w 3812"/>
                <a:gd name="T7" fmla="*/ 0 h 1598"/>
                <a:gd name="T8" fmla="*/ 3811 w 3812"/>
                <a:gd name="T9" fmla="*/ 556 h 1598"/>
                <a:gd name="T10" fmla="*/ 3811 w 3812"/>
                <a:gd name="T11" fmla="*/ 1597 h 1598"/>
              </a:gdLst>
              <a:ahLst/>
              <a:cxnLst>
                <a:cxn ang="0">
                  <a:pos x="T0" y="T1"/>
                </a:cxn>
                <a:cxn ang="0">
                  <a:pos x="T2" y="T3"/>
                </a:cxn>
                <a:cxn ang="0">
                  <a:pos x="T4" y="T5"/>
                </a:cxn>
                <a:cxn ang="0">
                  <a:pos x="T6" y="T7"/>
                </a:cxn>
                <a:cxn ang="0">
                  <a:pos x="T8" y="T9"/>
                </a:cxn>
                <a:cxn ang="0">
                  <a:pos x="T10" y="T11"/>
                </a:cxn>
              </a:cxnLst>
              <a:rect l="0" t="0" r="r" b="b"/>
              <a:pathLst>
                <a:path w="3812" h="1598">
                  <a:moveTo>
                    <a:pt x="0" y="394"/>
                  </a:moveTo>
                  <a:lnTo>
                    <a:pt x="0" y="394"/>
                  </a:lnTo>
                  <a:cubicBezTo>
                    <a:pt x="0" y="85"/>
                    <a:pt x="247" y="0"/>
                    <a:pt x="555" y="0"/>
                  </a:cubicBezTo>
                  <a:cubicBezTo>
                    <a:pt x="3248" y="0"/>
                    <a:pt x="3248" y="0"/>
                    <a:pt x="3248" y="0"/>
                  </a:cubicBezTo>
                  <a:cubicBezTo>
                    <a:pt x="3557" y="0"/>
                    <a:pt x="3811" y="247"/>
                    <a:pt x="3811" y="556"/>
                  </a:cubicBezTo>
                  <a:cubicBezTo>
                    <a:pt x="3811" y="1597"/>
                    <a:pt x="3811" y="1597"/>
                    <a:pt x="3811" y="1597"/>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45" name="Freeform 13">
              <a:extLst>
                <a:ext uri="{FF2B5EF4-FFF2-40B4-BE49-F238E27FC236}">
                  <a16:creationId xmlns:a16="http://schemas.microsoft.com/office/drawing/2014/main" id="{E43FDAB9-4D0D-3002-26CA-3A31D764FB37}"/>
                </a:ext>
              </a:extLst>
            </p:cNvPr>
            <p:cNvSpPr>
              <a:spLocks noChangeArrowheads="1"/>
            </p:cNvSpPr>
            <p:nvPr/>
          </p:nvSpPr>
          <p:spPr bwMode="auto">
            <a:xfrm>
              <a:off x="7883029" y="2920120"/>
              <a:ext cx="126599" cy="158248"/>
            </a:xfrm>
            <a:custGeom>
              <a:avLst/>
              <a:gdLst>
                <a:gd name="T0" fmla="*/ 123 w 248"/>
                <a:gd name="T1" fmla="*/ 308 h 309"/>
                <a:gd name="T2" fmla="*/ 0 w 248"/>
                <a:gd name="T3" fmla="*/ 0 h 309"/>
                <a:gd name="T4" fmla="*/ 123 w 248"/>
                <a:gd name="T5" fmla="*/ 77 h 309"/>
                <a:gd name="T6" fmla="*/ 247 w 248"/>
                <a:gd name="T7" fmla="*/ 0 h 309"/>
                <a:gd name="T8" fmla="*/ 123 w 248"/>
                <a:gd name="T9" fmla="*/ 308 h 309"/>
              </a:gdLst>
              <a:ahLst/>
              <a:cxnLst>
                <a:cxn ang="0">
                  <a:pos x="T0" y="T1"/>
                </a:cxn>
                <a:cxn ang="0">
                  <a:pos x="T2" y="T3"/>
                </a:cxn>
                <a:cxn ang="0">
                  <a:pos x="T4" y="T5"/>
                </a:cxn>
                <a:cxn ang="0">
                  <a:pos x="T6" y="T7"/>
                </a:cxn>
                <a:cxn ang="0">
                  <a:pos x="T8" y="T9"/>
                </a:cxn>
              </a:cxnLst>
              <a:rect l="0" t="0" r="r" b="b"/>
              <a:pathLst>
                <a:path w="248" h="309">
                  <a:moveTo>
                    <a:pt x="123" y="308"/>
                  </a:moveTo>
                  <a:lnTo>
                    <a:pt x="0" y="0"/>
                  </a:lnTo>
                  <a:lnTo>
                    <a:pt x="123" y="77"/>
                  </a:lnTo>
                  <a:lnTo>
                    <a:pt x="247" y="0"/>
                  </a:lnTo>
                  <a:lnTo>
                    <a:pt x="123" y="308"/>
                  </a:lnTo>
                </a:path>
              </a:pathLst>
            </a:custGeom>
            <a:solidFill>
              <a:schemeClr val="tx1">
                <a:lumMod val="60000"/>
                <a:lumOff val="40000"/>
              </a:schemeClr>
            </a:solidFill>
            <a:ln>
              <a:noFill/>
            </a:ln>
            <a:effectLst/>
          </p:spPr>
          <p:txBody>
            <a:bodyPr wrap="none" anchor="ctr"/>
            <a:lstStyle/>
            <a:p>
              <a:endParaRPr lang="es-MX"/>
            </a:p>
          </p:txBody>
        </p:sp>
        <p:sp>
          <p:nvSpPr>
            <p:cNvPr id="46" name="Freeform 14">
              <a:extLst>
                <a:ext uri="{FF2B5EF4-FFF2-40B4-BE49-F238E27FC236}">
                  <a16:creationId xmlns:a16="http://schemas.microsoft.com/office/drawing/2014/main" id="{A40ECEFA-9572-7CF8-CF9B-A8F23E5F4034}"/>
                </a:ext>
              </a:extLst>
            </p:cNvPr>
            <p:cNvSpPr>
              <a:spLocks noChangeArrowheads="1"/>
            </p:cNvSpPr>
            <p:nvPr/>
          </p:nvSpPr>
          <p:spPr bwMode="auto">
            <a:xfrm>
              <a:off x="4046637" y="2492850"/>
              <a:ext cx="1953237" cy="820630"/>
            </a:xfrm>
            <a:custGeom>
              <a:avLst/>
              <a:gdLst>
                <a:gd name="T0" fmla="*/ 0 w 3811"/>
                <a:gd name="T1" fmla="*/ 1212 h 1599"/>
                <a:gd name="T2" fmla="*/ 0 w 3811"/>
                <a:gd name="T3" fmla="*/ 1212 h 1599"/>
                <a:gd name="T4" fmla="*/ 556 w 3811"/>
                <a:gd name="T5" fmla="*/ 1598 h 1599"/>
                <a:gd name="T6" fmla="*/ 3255 w 3811"/>
                <a:gd name="T7" fmla="*/ 1598 h 1599"/>
                <a:gd name="T8" fmla="*/ 3810 w 3811"/>
                <a:gd name="T9" fmla="*/ 1042 h 1599"/>
                <a:gd name="T10" fmla="*/ 3810 w 3811"/>
                <a:gd name="T11" fmla="*/ 0 h 1599"/>
              </a:gdLst>
              <a:ahLst/>
              <a:cxnLst>
                <a:cxn ang="0">
                  <a:pos x="T0" y="T1"/>
                </a:cxn>
                <a:cxn ang="0">
                  <a:pos x="T2" y="T3"/>
                </a:cxn>
                <a:cxn ang="0">
                  <a:pos x="T4" y="T5"/>
                </a:cxn>
                <a:cxn ang="0">
                  <a:pos x="T6" y="T7"/>
                </a:cxn>
                <a:cxn ang="0">
                  <a:pos x="T8" y="T9"/>
                </a:cxn>
                <a:cxn ang="0">
                  <a:pos x="T10" y="T11"/>
                </a:cxn>
              </a:cxnLst>
              <a:rect l="0" t="0" r="r" b="b"/>
              <a:pathLst>
                <a:path w="3811" h="1599">
                  <a:moveTo>
                    <a:pt x="0" y="1212"/>
                  </a:moveTo>
                  <a:lnTo>
                    <a:pt x="0" y="1212"/>
                  </a:lnTo>
                  <a:cubicBezTo>
                    <a:pt x="0" y="1520"/>
                    <a:pt x="247" y="1598"/>
                    <a:pt x="556" y="1598"/>
                  </a:cubicBezTo>
                  <a:cubicBezTo>
                    <a:pt x="3255" y="1598"/>
                    <a:pt x="3255" y="1598"/>
                    <a:pt x="3255" y="1598"/>
                  </a:cubicBezTo>
                  <a:cubicBezTo>
                    <a:pt x="3563" y="1598"/>
                    <a:pt x="3810" y="1351"/>
                    <a:pt x="3810" y="1042"/>
                  </a:cubicBezTo>
                  <a:cubicBezTo>
                    <a:pt x="3810" y="0"/>
                    <a:pt x="3810" y="0"/>
                    <a:pt x="3810" y="0"/>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47" name="Freeform 15">
              <a:extLst>
                <a:ext uri="{FF2B5EF4-FFF2-40B4-BE49-F238E27FC236}">
                  <a16:creationId xmlns:a16="http://schemas.microsoft.com/office/drawing/2014/main" id="{A417EE99-BF05-5A84-4565-48E38178770A}"/>
                </a:ext>
              </a:extLst>
            </p:cNvPr>
            <p:cNvSpPr>
              <a:spLocks noChangeArrowheads="1"/>
            </p:cNvSpPr>
            <p:nvPr/>
          </p:nvSpPr>
          <p:spPr bwMode="auto">
            <a:xfrm>
              <a:off x="5936575" y="2382075"/>
              <a:ext cx="126599" cy="153727"/>
            </a:xfrm>
            <a:custGeom>
              <a:avLst/>
              <a:gdLst>
                <a:gd name="T0" fmla="*/ 123 w 248"/>
                <a:gd name="T1" fmla="*/ 0 h 302"/>
                <a:gd name="T2" fmla="*/ 247 w 248"/>
                <a:gd name="T3" fmla="*/ 301 h 302"/>
                <a:gd name="T4" fmla="*/ 123 w 248"/>
                <a:gd name="T5" fmla="*/ 232 h 302"/>
                <a:gd name="T6" fmla="*/ 0 w 248"/>
                <a:gd name="T7" fmla="*/ 301 h 302"/>
                <a:gd name="T8" fmla="*/ 123 w 248"/>
                <a:gd name="T9" fmla="*/ 0 h 302"/>
              </a:gdLst>
              <a:ahLst/>
              <a:cxnLst>
                <a:cxn ang="0">
                  <a:pos x="T0" y="T1"/>
                </a:cxn>
                <a:cxn ang="0">
                  <a:pos x="T2" y="T3"/>
                </a:cxn>
                <a:cxn ang="0">
                  <a:pos x="T4" y="T5"/>
                </a:cxn>
                <a:cxn ang="0">
                  <a:pos x="T6" y="T7"/>
                </a:cxn>
                <a:cxn ang="0">
                  <a:pos x="T8" y="T9"/>
                </a:cxn>
              </a:cxnLst>
              <a:rect l="0" t="0" r="r" b="b"/>
              <a:pathLst>
                <a:path w="248" h="302">
                  <a:moveTo>
                    <a:pt x="123" y="0"/>
                  </a:moveTo>
                  <a:lnTo>
                    <a:pt x="247" y="301"/>
                  </a:lnTo>
                  <a:lnTo>
                    <a:pt x="123" y="232"/>
                  </a:lnTo>
                  <a:lnTo>
                    <a:pt x="0" y="301"/>
                  </a:lnTo>
                  <a:lnTo>
                    <a:pt x="123" y="0"/>
                  </a:lnTo>
                </a:path>
              </a:pathLst>
            </a:custGeom>
            <a:solidFill>
              <a:schemeClr val="tx1">
                <a:lumMod val="60000"/>
                <a:lumOff val="40000"/>
              </a:schemeClr>
            </a:solidFill>
            <a:ln>
              <a:noFill/>
            </a:ln>
            <a:effectLst/>
          </p:spPr>
          <p:txBody>
            <a:bodyPr wrap="none" anchor="ctr"/>
            <a:lstStyle/>
            <a:p>
              <a:endParaRPr lang="es-MX"/>
            </a:p>
          </p:txBody>
        </p:sp>
        <p:sp>
          <p:nvSpPr>
            <p:cNvPr id="86" name="CuadroTexto 395">
              <a:extLst>
                <a:ext uri="{FF2B5EF4-FFF2-40B4-BE49-F238E27FC236}">
                  <a16:creationId xmlns:a16="http://schemas.microsoft.com/office/drawing/2014/main" id="{97749BC1-6338-FC15-19E0-805F62C53307}"/>
                </a:ext>
              </a:extLst>
            </p:cNvPr>
            <p:cNvSpPr txBox="1"/>
            <p:nvPr/>
          </p:nvSpPr>
          <p:spPr>
            <a:xfrm flipH="1">
              <a:off x="413353" y="2282686"/>
              <a:ext cx="1443026" cy="461665"/>
            </a:xfrm>
            <a:prstGeom prst="rect">
              <a:avLst/>
            </a:prstGeom>
            <a:noFill/>
          </p:spPr>
          <p:txBody>
            <a:bodyPr wrap="square" rtlCol="0">
              <a:spAutoFit/>
            </a:bodyPr>
            <a:lstStyle/>
            <a:p>
              <a:pPr algn="ctr"/>
              <a:r>
                <a:rPr lang="en-US" sz="1200">
                  <a:solidFill>
                    <a:schemeClr val="bg1"/>
                  </a:solidFill>
                  <a:ea typeface="Lato Light" panose="020F0502020204030203" pitchFamily="34" charset="0"/>
                  <a:cs typeface="Lato Light" panose="020F0502020204030203" pitchFamily="34" charset="0"/>
                </a:rPr>
                <a:t>Assess your financial situation</a:t>
              </a:r>
            </a:p>
          </p:txBody>
        </p:sp>
        <p:sp>
          <p:nvSpPr>
            <p:cNvPr id="89" name="CuadroTexto 395">
              <a:extLst>
                <a:ext uri="{FF2B5EF4-FFF2-40B4-BE49-F238E27FC236}">
                  <a16:creationId xmlns:a16="http://schemas.microsoft.com/office/drawing/2014/main" id="{AC1C5A21-5BFE-BEF8-E468-F2A7B2EB28A7}"/>
                </a:ext>
              </a:extLst>
            </p:cNvPr>
            <p:cNvSpPr txBox="1"/>
            <p:nvPr/>
          </p:nvSpPr>
          <p:spPr>
            <a:xfrm flipH="1">
              <a:off x="2362204" y="2963072"/>
              <a:ext cx="1424670" cy="276999"/>
            </a:xfrm>
            <a:prstGeom prst="rect">
              <a:avLst/>
            </a:prstGeom>
            <a:noFill/>
          </p:spPr>
          <p:txBody>
            <a:bodyPr wrap="square" rtlCol="0">
              <a:spAutoFit/>
            </a:bodyPr>
            <a:lstStyle>
              <a:defPPr>
                <a:defRPr lang="en-US"/>
              </a:defPPr>
              <a:lvl1pPr algn="ctr">
                <a:defRPr sz="1200">
                  <a:solidFill>
                    <a:schemeClr val="bg1"/>
                  </a:solidFill>
                  <a:ea typeface="Lato Light" panose="020F0502020204030203" pitchFamily="34" charset="0"/>
                  <a:cs typeface="Lato Light" panose="020F0502020204030203" pitchFamily="34" charset="0"/>
                </a:defRPr>
              </a:lvl1pPr>
            </a:lstStyle>
            <a:p>
              <a:r>
                <a:rPr lang="en-US"/>
                <a:t>Create a budget</a:t>
              </a:r>
            </a:p>
          </p:txBody>
        </p:sp>
        <p:sp>
          <p:nvSpPr>
            <p:cNvPr id="92" name="CuadroTexto 395">
              <a:extLst>
                <a:ext uri="{FF2B5EF4-FFF2-40B4-BE49-F238E27FC236}">
                  <a16:creationId xmlns:a16="http://schemas.microsoft.com/office/drawing/2014/main" id="{CBC4A6EB-1F40-B727-41E3-2476D6883F71}"/>
                </a:ext>
              </a:extLst>
            </p:cNvPr>
            <p:cNvSpPr txBox="1"/>
            <p:nvPr/>
          </p:nvSpPr>
          <p:spPr>
            <a:xfrm flipH="1">
              <a:off x="4350456" y="2292490"/>
              <a:ext cx="1377248" cy="461665"/>
            </a:xfrm>
            <a:prstGeom prst="rect">
              <a:avLst/>
            </a:prstGeom>
            <a:noFill/>
          </p:spPr>
          <p:txBody>
            <a:bodyPr wrap="square" rtlCol="0">
              <a:spAutoFit/>
            </a:bodyPr>
            <a:lstStyle>
              <a:defPPr>
                <a:defRPr lang="en-US"/>
              </a:defPPr>
              <a:lvl1pPr algn="ctr">
                <a:defRPr sz="1200">
                  <a:solidFill>
                    <a:schemeClr val="bg1"/>
                  </a:solidFill>
                  <a:ea typeface="Lato Light" panose="020F0502020204030203" pitchFamily="34" charset="0"/>
                  <a:cs typeface="Lato Light" panose="020F0502020204030203" pitchFamily="34" charset="0"/>
                </a:defRPr>
              </a:lvl1pPr>
            </a:lstStyle>
            <a:p>
              <a:r>
                <a:rPr lang="en-US"/>
                <a:t>Set your financial goals</a:t>
              </a:r>
            </a:p>
          </p:txBody>
        </p:sp>
        <p:sp>
          <p:nvSpPr>
            <p:cNvPr id="95" name="CuadroTexto 395">
              <a:extLst>
                <a:ext uri="{FF2B5EF4-FFF2-40B4-BE49-F238E27FC236}">
                  <a16:creationId xmlns:a16="http://schemas.microsoft.com/office/drawing/2014/main" id="{49AF63BC-B117-90BD-0345-C3DFCD5C946F}"/>
                </a:ext>
              </a:extLst>
            </p:cNvPr>
            <p:cNvSpPr txBox="1"/>
            <p:nvPr/>
          </p:nvSpPr>
          <p:spPr>
            <a:xfrm flipH="1">
              <a:off x="6256793" y="2996734"/>
              <a:ext cx="1435706" cy="461665"/>
            </a:xfrm>
            <a:prstGeom prst="rect">
              <a:avLst/>
            </a:prstGeom>
            <a:noFill/>
          </p:spPr>
          <p:txBody>
            <a:bodyPr wrap="square" rtlCol="0">
              <a:spAutoFit/>
            </a:bodyPr>
            <a:lstStyle>
              <a:defPPr>
                <a:defRPr lang="en-US"/>
              </a:defPPr>
              <a:lvl1pPr algn="ctr">
                <a:defRPr sz="1200">
                  <a:solidFill>
                    <a:schemeClr val="bg1"/>
                  </a:solidFill>
                  <a:ea typeface="Lato Light" panose="020F0502020204030203" pitchFamily="34" charset="0"/>
                  <a:cs typeface="Lato Light" panose="020F0502020204030203" pitchFamily="34" charset="0"/>
                </a:defRPr>
              </a:lvl1pPr>
            </a:lstStyle>
            <a:p>
              <a:r>
                <a:rPr lang="en-US"/>
                <a:t>Know your risk tolerance</a:t>
              </a:r>
            </a:p>
          </p:txBody>
        </p:sp>
        <p:sp>
          <p:nvSpPr>
            <p:cNvPr id="98" name="CuadroTexto 395">
              <a:extLst>
                <a:ext uri="{FF2B5EF4-FFF2-40B4-BE49-F238E27FC236}">
                  <a16:creationId xmlns:a16="http://schemas.microsoft.com/office/drawing/2014/main" id="{E7C87EAC-3A5D-5486-5C88-EFC28C79690D}"/>
                </a:ext>
              </a:extLst>
            </p:cNvPr>
            <p:cNvSpPr txBox="1"/>
            <p:nvPr/>
          </p:nvSpPr>
          <p:spPr>
            <a:xfrm flipH="1">
              <a:off x="8249549" y="2292490"/>
              <a:ext cx="1387488" cy="646331"/>
            </a:xfrm>
            <a:prstGeom prst="rect">
              <a:avLst/>
            </a:prstGeom>
            <a:noFill/>
          </p:spPr>
          <p:txBody>
            <a:bodyPr wrap="square" rtlCol="0">
              <a:spAutoFit/>
            </a:bodyPr>
            <a:lstStyle>
              <a:defPPr>
                <a:defRPr lang="en-US"/>
              </a:defPPr>
              <a:lvl1pPr algn="ctr">
                <a:defRPr sz="1200">
                  <a:solidFill>
                    <a:schemeClr val="bg1"/>
                  </a:solidFill>
                  <a:ea typeface="Lato Light" panose="020F0502020204030203" pitchFamily="34" charset="0"/>
                  <a:cs typeface="Lato Light" panose="020F0502020204030203" pitchFamily="34" charset="0"/>
                </a:defRPr>
              </a:lvl1pPr>
            </a:lstStyle>
            <a:p>
              <a:r>
                <a:rPr lang="en-US"/>
                <a:t>Work out and implement your financial plan</a:t>
              </a:r>
            </a:p>
          </p:txBody>
        </p:sp>
        <p:sp>
          <p:nvSpPr>
            <p:cNvPr id="100" name="Freeform 4">
              <a:extLst>
                <a:ext uri="{FF2B5EF4-FFF2-40B4-BE49-F238E27FC236}">
                  <a16:creationId xmlns:a16="http://schemas.microsoft.com/office/drawing/2014/main" id="{9021753C-08F7-DAA2-57EE-7E864FD6FAFE}"/>
                </a:ext>
              </a:extLst>
            </p:cNvPr>
            <p:cNvSpPr>
              <a:spLocks noChangeArrowheads="1"/>
            </p:cNvSpPr>
            <p:nvPr/>
          </p:nvSpPr>
          <p:spPr bwMode="auto">
            <a:xfrm>
              <a:off x="10111719" y="2307473"/>
              <a:ext cx="1487535" cy="1487535"/>
            </a:xfrm>
            <a:custGeom>
              <a:avLst/>
              <a:gdLst>
                <a:gd name="T0" fmla="*/ 2399 w 2902"/>
                <a:gd name="T1" fmla="*/ 2901 h 2902"/>
                <a:gd name="T2" fmla="*/ 2399 w 2902"/>
                <a:gd name="T3" fmla="*/ 2901 h 2902"/>
                <a:gd name="T4" fmla="*/ 501 w 2902"/>
                <a:gd name="T5" fmla="*/ 2901 h 2902"/>
                <a:gd name="T6" fmla="*/ 0 w 2902"/>
                <a:gd name="T7" fmla="*/ 2399 h 2902"/>
                <a:gd name="T8" fmla="*/ 0 w 2902"/>
                <a:gd name="T9" fmla="*/ 501 h 2902"/>
                <a:gd name="T10" fmla="*/ 501 w 2902"/>
                <a:gd name="T11" fmla="*/ 0 h 2902"/>
                <a:gd name="T12" fmla="*/ 2399 w 2902"/>
                <a:gd name="T13" fmla="*/ 0 h 2902"/>
                <a:gd name="T14" fmla="*/ 2901 w 2902"/>
                <a:gd name="T15" fmla="*/ 501 h 2902"/>
                <a:gd name="T16" fmla="*/ 2901 w 2902"/>
                <a:gd name="T17" fmla="*/ 2399 h 2902"/>
                <a:gd name="T18" fmla="*/ 2399 w 2902"/>
                <a:gd name="T19" fmla="*/ 2901 h 2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2" h="2902">
                  <a:moveTo>
                    <a:pt x="2399" y="2901"/>
                  </a:moveTo>
                  <a:lnTo>
                    <a:pt x="2399" y="2901"/>
                  </a:lnTo>
                  <a:cubicBezTo>
                    <a:pt x="501" y="2901"/>
                    <a:pt x="501" y="2901"/>
                    <a:pt x="501" y="2901"/>
                  </a:cubicBezTo>
                  <a:cubicBezTo>
                    <a:pt x="223" y="2901"/>
                    <a:pt x="0" y="2677"/>
                    <a:pt x="0" y="2399"/>
                  </a:cubicBezTo>
                  <a:cubicBezTo>
                    <a:pt x="0" y="501"/>
                    <a:pt x="0" y="501"/>
                    <a:pt x="0" y="501"/>
                  </a:cubicBezTo>
                  <a:cubicBezTo>
                    <a:pt x="0" y="223"/>
                    <a:pt x="223" y="0"/>
                    <a:pt x="501" y="0"/>
                  </a:cubicBezTo>
                  <a:cubicBezTo>
                    <a:pt x="2399" y="0"/>
                    <a:pt x="2399" y="0"/>
                    <a:pt x="2399" y="0"/>
                  </a:cubicBezTo>
                  <a:cubicBezTo>
                    <a:pt x="2677" y="0"/>
                    <a:pt x="2901" y="223"/>
                    <a:pt x="2901" y="501"/>
                  </a:cubicBezTo>
                  <a:cubicBezTo>
                    <a:pt x="2901" y="2399"/>
                    <a:pt x="2901" y="2399"/>
                    <a:pt x="2901" y="2399"/>
                  </a:cubicBezTo>
                  <a:cubicBezTo>
                    <a:pt x="2901" y="2677"/>
                    <a:pt x="2677" y="2901"/>
                    <a:pt x="2399" y="2901"/>
                  </a:cubicBezTo>
                </a:path>
              </a:pathLst>
            </a:custGeom>
            <a:solidFill>
              <a:schemeClr val="accent6"/>
            </a:solidFill>
            <a:ln>
              <a:noFill/>
            </a:ln>
            <a:effectLst/>
          </p:spPr>
          <p:txBody>
            <a:bodyPr wrap="none" anchor="ctr"/>
            <a:lstStyle/>
            <a:p>
              <a:endParaRPr lang="es-MX"/>
            </a:p>
          </p:txBody>
        </p:sp>
        <p:sp>
          <p:nvSpPr>
            <p:cNvPr id="104" name="CuadroTexto 395">
              <a:extLst>
                <a:ext uri="{FF2B5EF4-FFF2-40B4-BE49-F238E27FC236}">
                  <a16:creationId xmlns:a16="http://schemas.microsoft.com/office/drawing/2014/main" id="{9F6AC9F9-1B77-8DF3-AE91-A0BA171AC5A2}"/>
                </a:ext>
              </a:extLst>
            </p:cNvPr>
            <p:cNvSpPr txBox="1"/>
            <p:nvPr/>
          </p:nvSpPr>
          <p:spPr>
            <a:xfrm flipH="1">
              <a:off x="10141327" y="2962571"/>
              <a:ext cx="1428318" cy="461665"/>
            </a:xfrm>
            <a:prstGeom prst="rect">
              <a:avLst/>
            </a:prstGeom>
            <a:noFill/>
          </p:spPr>
          <p:txBody>
            <a:bodyPr wrap="square" rtlCol="0">
              <a:spAutoFit/>
            </a:bodyPr>
            <a:lstStyle>
              <a:defPPr>
                <a:defRPr lang="en-US"/>
              </a:defPPr>
              <a:lvl1pPr algn="ctr">
                <a:defRPr sz="1200">
                  <a:solidFill>
                    <a:schemeClr val="bg1"/>
                  </a:solidFill>
                  <a:ea typeface="Lato Light" panose="020F0502020204030203" pitchFamily="34" charset="0"/>
                  <a:cs typeface="Lato Light" panose="020F0502020204030203" pitchFamily="34" charset="0"/>
                </a:defRPr>
              </a:lvl1pPr>
            </a:lstStyle>
            <a:p>
              <a:r>
                <a:rPr lang="en-US"/>
                <a:t>Regularly review your financial plan</a:t>
              </a:r>
            </a:p>
          </p:txBody>
        </p:sp>
        <p:sp>
          <p:nvSpPr>
            <p:cNvPr id="105" name="Freeform 12">
              <a:extLst>
                <a:ext uri="{FF2B5EF4-FFF2-40B4-BE49-F238E27FC236}">
                  <a16:creationId xmlns:a16="http://schemas.microsoft.com/office/drawing/2014/main" id="{55ABFECD-81C2-1BB7-F896-ECAE49A9FCCF}"/>
                </a:ext>
              </a:extLst>
            </p:cNvPr>
            <p:cNvSpPr>
              <a:spLocks noChangeArrowheads="1"/>
            </p:cNvSpPr>
            <p:nvPr/>
          </p:nvSpPr>
          <p:spPr bwMode="auto">
            <a:xfrm>
              <a:off x="9879687" y="2147964"/>
              <a:ext cx="2157350" cy="752409"/>
            </a:xfrm>
            <a:custGeom>
              <a:avLst/>
              <a:gdLst>
                <a:gd name="T0" fmla="*/ 0 w 3812"/>
                <a:gd name="T1" fmla="*/ 394 h 1598"/>
                <a:gd name="T2" fmla="*/ 0 w 3812"/>
                <a:gd name="T3" fmla="*/ 394 h 1598"/>
                <a:gd name="T4" fmla="*/ 555 w 3812"/>
                <a:gd name="T5" fmla="*/ 0 h 1598"/>
                <a:gd name="T6" fmla="*/ 3248 w 3812"/>
                <a:gd name="T7" fmla="*/ 0 h 1598"/>
                <a:gd name="T8" fmla="*/ 3811 w 3812"/>
                <a:gd name="T9" fmla="*/ 556 h 1598"/>
                <a:gd name="T10" fmla="*/ 3811 w 3812"/>
                <a:gd name="T11" fmla="*/ 1597 h 1598"/>
                <a:gd name="connsiteX0" fmla="*/ 0 w 11045"/>
                <a:gd name="connsiteY0" fmla="*/ 2466 h 9194"/>
                <a:gd name="connsiteX1" fmla="*/ 0 w 11045"/>
                <a:gd name="connsiteY1" fmla="*/ 2466 h 9194"/>
                <a:gd name="connsiteX2" fmla="*/ 1456 w 11045"/>
                <a:gd name="connsiteY2" fmla="*/ 0 h 9194"/>
                <a:gd name="connsiteX3" fmla="*/ 8520 w 11045"/>
                <a:gd name="connsiteY3" fmla="*/ 0 h 9194"/>
                <a:gd name="connsiteX4" fmla="*/ 9997 w 11045"/>
                <a:gd name="connsiteY4" fmla="*/ 3479 h 9194"/>
                <a:gd name="connsiteX5" fmla="*/ 11045 w 11045"/>
                <a:gd name="connsiteY5" fmla="*/ 9160 h 9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45" h="9194">
                  <a:moveTo>
                    <a:pt x="0" y="2466"/>
                  </a:moveTo>
                  <a:lnTo>
                    <a:pt x="0" y="2466"/>
                  </a:lnTo>
                  <a:cubicBezTo>
                    <a:pt x="0" y="532"/>
                    <a:pt x="648" y="0"/>
                    <a:pt x="1456" y="0"/>
                  </a:cubicBezTo>
                  <a:lnTo>
                    <a:pt x="8520" y="0"/>
                  </a:lnTo>
                  <a:cubicBezTo>
                    <a:pt x="9331" y="0"/>
                    <a:pt x="9997" y="1546"/>
                    <a:pt x="9997" y="3479"/>
                  </a:cubicBezTo>
                  <a:cubicBezTo>
                    <a:pt x="9997" y="9994"/>
                    <a:pt x="11045" y="9160"/>
                    <a:pt x="11045" y="9160"/>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106" name="Freeform 13">
              <a:extLst>
                <a:ext uri="{FF2B5EF4-FFF2-40B4-BE49-F238E27FC236}">
                  <a16:creationId xmlns:a16="http://schemas.microsoft.com/office/drawing/2014/main" id="{31A08734-69B9-E2B8-AD0E-B5EBA17D9FE2}"/>
                </a:ext>
              </a:extLst>
            </p:cNvPr>
            <p:cNvSpPr>
              <a:spLocks noChangeArrowheads="1"/>
            </p:cNvSpPr>
            <p:nvPr/>
          </p:nvSpPr>
          <p:spPr bwMode="auto">
            <a:xfrm rot="16200000">
              <a:off x="12001855" y="2820714"/>
              <a:ext cx="126599" cy="158248"/>
            </a:xfrm>
            <a:custGeom>
              <a:avLst/>
              <a:gdLst>
                <a:gd name="T0" fmla="*/ 123 w 248"/>
                <a:gd name="T1" fmla="*/ 308 h 309"/>
                <a:gd name="T2" fmla="*/ 0 w 248"/>
                <a:gd name="T3" fmla="*/ 0 h 309"/>
                <a:gd name="T4" fmla="*/ 123 w 248"/>
                <a:gd name="T5" fmla="*/ 77 h 309"/>
                <a:gd name="T6" fmla="*/ 247 w 248"/>
                <a:gd name="T7" fmla="*/ 0 h 309"/>
                <a:gd name="T8" fmla="*/ 123 w 248"/>
                <a:gd name="T9" fmla="*/ 308 h 309"/>
              </a:gdLst>
              <a:ahLst/>
              <a:cxnLst>
                <a:cxn ang="0">
                  <a:pos x="T0" y="T1"/>
                </a:cxn>
                <a:cxn ang="0">
                  <a:pos x="T2" y="T3"/>
                </a:cxn>
                <a:cxn ang="0">
                  <a:pos x="T4" y="T5"/>
                </a:cxn>
                <a:cxn ang="0">
                  <a:pos x="T6" y="T7"/>
                </a:cxn>
                <a:cxn ang="0">
                  <a:pos x="T8" y="T9"/>
                </a:cxn>
              </a:cxnLst>
              <a:rect l="0" t="0" r="r" b="b"/>
              <a:pathLst>
                <a:path w="248" h="309">
                  <a:moveTo>
                    <a:pt x="123" y="308"/>
                  </a:moveTo>
                  <a:lnTo>
                    <a:pt x="0" y="0"/>
                  </a:lnTo>
                  <a:lnTo>
                    <a:pt x="123" y="77"/>
                  </a:lnTo>
                  <a:lnTo>
                    <a:pt x="247" y="0"/>
                  </a:lnTo>
                  <a:lnTo>
                    <a:pt x="123" y="308"/>
                  </a:lnTo>
                </a:path>
              </a:pathLst>
            </a:custGeom>
            <a:solidFill>
              <a:schemeClr val="tx1">
                <a:lumMod val="60000"/>
                <a:lumOff val="40000"/>
              </a:schemeClr>
            </a:solidFill>
            <a:ln>
              <a:noFill/>
            </a:ln>
            <a:effectLst/>
          </p:spPr>
          <p:txBody>
            <a:bodyPr wrap="none" anchor="ctr"/>
            <a:lstStyle/>
            <a:p>
              <a:endParaRPr lang="es-MX"/>
            </a:p>
          </p:txBody>
        </p:sp>
        <p:sp>
          <p:nvSpPr>
            <p:cNvPr id="107" name="Freeform 14">
              <a:extLst>
                <a:ext uri="{FF2B5EF4-FFF2-40B4-BE49-F238E27FC236}">
                  <a16:creationId xmlns:a16="http://schemas.microsoft.com/office/drawing/2014/main" id="{EB7E7D6D-3064-6F86-727D-70BB2CEA4DA0}"/>
                </a:ext>
              </a:extLst>
            </p:cNvPr>
            <p:cNvSpPr>
              <a:spLocks noChangeArrowheads="1"/>
            </p:cNvSpPr>
            <p:nvPr/>
          </p:nvSpPr>
          <p:spPr bwMode="auto">
            <a:xfrm>
              <a:off x="7940192" y="2482397"/>
              <a:ext cx="1953237" cy="820630"/>
            </a:xfrm>
            <a:custGeom>
              <a:avLst/>
              <a:gdLst>
                <a:gd name="T0" fmla="*/ 0 w 3811"/>
                <a:gd name="T1" fmla="*/ 1212 h 1599"/>
                <a:gd name="T2" fmla="*/ 0 w 3811"/>
                <a:gd name="T3" fmla="*/ 1212 h 1599"/>
                <a:gd name="T4" fmla="*/ 556 w 3811"/>
                <a:gd name="T5" fmla="*/ 1598 h 1599"/>
                <a:gd name="T6" fmla="*/ 3255 w 3811"/>
                <a:gd name="T7" fmla="*/ 1598 h 1599"/>
                <a:gd name="T8" fmla="*/ 3810 w 3811"/>
                <a:gd name="T9" fmla="*/ 1042 h 1599"/>
                <a:gd name="T10" fmla="*/ 3810 w 3811"/>
                <a:gd name="T11" fmla="*/ 0 h 1599"/>
              </a:gdLst>
              <a:ahLst/>
              <a:cxnLst>
                <a:cxn ang="0">
                  <a:pos x="T0" y="T1"/>
                </a:cxn>
                <a:cxn ang="0">
                  <a:pos x="T2" y="T3"/>
                </a:cxn>
                <a:cxn ang="0">
                  <a:pos x="T4" y="T5"/>
                </a:cxn>
                <a:cxn ang="0">
                  <a:pos x="T6" y="T7"/>
                </a:cxn>
                <a:cxn ang="0">
                  <a:pos x="T8" y="T9"/>
                </a:cxn>
                <a:cxn ang="0">
                  <a:pos x="T10" y="T11"/>
                </a:cxn>
              </a:cxnLst>
              <a:rect l="0" t="0" r="r" b="b"/>
              <a:pathLst>
                <a:path w="3811" h="1599">
                  <a:moveTo>
                    <a:pt x="0" y="1212"/>
                  </a:moveTo>
                  <a:lnTo>
                    <a:pt x="0" y="1212"/>
                  </a:lnTo>
                  <a:cubicBezTo>
                    <a:pt x="0" y="1520"/>
                    <a:pt x="247" y="1598"/>
                    <a:pt x="556" y="1598"/>
                  </a:cubicBezTo>
                  <a:cubicBezTo>
                    <a:pt x="3255" y="1598"/>
                    <a:pt x="3255" y="1598"/>
                    <a:pt x="3255" y="1598"/>
                  </a:cubicBezTo>
                  <a:cubicBezTo>
                    <a:pt x="3563" y="1598"/>
                    <a:pt x="3810" y="1351"/>
                    <a:pt x="3810" y="1042"/>
                  </a:cubicBezTo>
                  <a:cubicBezTo>
                    <a:pt x="3810" y="0"/>
                    <a:pt x="3810" y="0"/>
                    <a:pt x="3810" y="0"/>
                  </a:cubicBezTo>
                </a:path>
              </a:pathLst>
            </a:custGeom>
            <a:noFill/>
            <a:ln w="38100" cap="flat">
              <a:solidFill>
                <a:schemeClr val="bg1">
                  <a:lumMod val="50000"/>
                  <a:alpha val="5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a:p>
          </p:txBody>
        </p:sp>
        <p:sp>
          <p:nvSpPr>
            <p:cNvPr id="108" name="Freeform 15">
              <a:extLst>
                <a:ext uri="{FF2B5EF4-FFF2-40B4-BE49-F238E27FC236}">
                  <a16:creationId xmlns:a16="http://schemas.microsoft.com/office/drawing/2014/main" id="{3B322E14-3345-B24B-139D-0A40254324D4}"/>
                </a:ext>
              </a:extLst>
            </p:cNvPr>
            <p:cNvSpPr>
              <a:spLocks noChangeArrowheads="1"/>
            </p:cNvSpPr>
            <p:nvPr/>
          </p:nvSpPr>
          <p:spPr bwMode="auto">
            <a:xfrm>
              <a:off x="9830130" y="2371622"/>
              <a:ext cx="126599" cy="153727"/>
            </a:xfrm>
            <a:custGeom>
              <a:avLst/>
              <a:gdLst>
                <a:gd name="T0" fmla="*/ 123 w 248"/>
                <a:gd name="T1" fmla="*/ 0 h 302"/>
                <a:gd name="T2" fmla="*/ 247 w 248"/>
                <a:gd name="T3" fmla="*/ 301 h 302"/>
                <a:gd name="T4" fmla="*/ 123 w 248"/>
                <a:gd name="T5" fmla="*/ 232 h 302"/>
                <a:gd name="T6" fmla="*/ 0 w 248"/>
                <a:gd name="T7" fmla="*/ 301 h 302"/>
                <a:gd name="T8" fmla="*/ 123 w 248"/>
                <a:gd name="T9" fmla="*/ 0 h 302"/>
              </a:gdLst>
              <a:ahLst/>
              <a:cxnLst>
                <a:cxn ang="0">
                  <a:pos x="T0" y="T1"/>
                </a:cxn>
                <a:cxn ang="0">
                  <a:pos x="T2" y="T3"/>
                </a:cxn>
                <a:cxn ang="0">
                  <a:pos x="T4" y="T5"/>
                </a:cxn>
                <a:cxn ang="0">
                  <a:pos x="T6" y="T7"/>
                </a:cxn>
                <a:cxn ang="0">
                  <a:pos x="T8" y="T9"/>
                </a:cxn>
              </a:cxnLst>
              <a:rect l="0" t="0" r="r" b="b"/>
              <a:pathLst>
                <a:path w="248" h="302">
                  <a:moveTo>
                    <a:pt x="123" y="0"/>
                  </a:moveTo>
                  <a:lnTo>
                    <a:pt x="247" y="301"/>
                  </a:lnTo>
                  <a:lnTo>
                    <a:pt x="123" y="232"/>
                  </a:lnTo>
                  <a:lnTo>
                    <a:pt x="0" y="301"/>
                  </a:lnTo>
                  <a:lnTo>
                    <a:pt x="123" y="0"/>
                  </a:lnTo>
                </a:path>
              </a:pathLst>
            </a:custGeom>
            <a:solidFill>
              <a:schemeClr val="tx1">
                <a:lumMod val="60000"/>
                <a:lumOff val="40000"/>
              </a:schemeClr>
            </a:solidFill>
            <a:ln>
              <a:noFill/>
            </a:ln>
            <a:effectLst/>
          </p:spPr>
          <p:txBody>
            <a:bodyPr wrap="none" anchor="ctr"/>
            <a:lstStyle/>
            <a:p>
              <a:endParaRPr lang="es-MX"/>
            </a:p>
          </p:txBody>
        </p:sp>
        <p:pic>
          <p:nvPicPr>
            <p:cNvPr id="21" name="Graphic 20" descr="Badge 6 with solid fill">
              <a:extLst>
                <a:ext uri="{FF2B5EF4-FFF2-40B4-BE49-F238E27FC236}">
                  <a16:creationId xmlns:a16="http://schemas.microsoft.com/office/drawing/2014/main" id="{A7516514-22F4-4268-EFCF-B3D7E1E7C6A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585486" y="2391759"/>
              <a:ext cx="540000" cy="540000"/>
            </a:xfrm>
            <a:prstGeom prst="rect">
              <a:avLst/>
            </a:prstGeom>
          </p:spPr>
        </p:pic>
        <p:pic>
          <p:nvPicPr>
            <p:cNvPr id="23" name="Graphic 22" descr="Badge 1 with solid fill">
              <a:extLst>
                <a:ext uri="{FF2B5EF4-FFF2-40B4-BE49-F238E27FC236}">
                  <a16:creationId xmlns:a16="http://schemas.microsoft.com/office/drawing/2014/main" id="{1D7A85DA-6C57-9BD6-C2C5-A9282C16BB1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64866" y="1712862"/>
              <a:ext cx="540000" cy="540000"/>
            </a:xfrm>
            <a:prstGeom prst="rect">
              <a:avLst/>
            </a:prstGeom>
          </p:spPr>
        </p:pic>
        <p:pic>
          <p:nvPicPr>
            <p:cNvPr id="25" name="Graphic 24" descr="Badge with solid fill">
              <a:extLst>
                <a:ext uri="{FF2B5EF4-FFF2-40B4-BE49-F238E27FC236}">
                  <a16:creationId xmlns:a16="http://schemas.microsoft.com/office/drawing/2014/main" id="{06745B36-136C-61E2-61AB-A535DC54ECC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804539" y="2391759"/>
              <a:ext cx="540000" cy="540000"/>
            </a:xfrm>
            <a:prstGeom prst="rect">
              <a:avLst/>
            </a:prstGeom>
          </p:spPr>
        </p:pic>
        <p:pic>
          <p:nvPicPr>
            <p:cNvPr id="27" name="Graphic 26" descr="Badge 3 with solid fill">
              <a:extLst>
                <a:ext uri="{FF2B5EF4-FFF2-40B4-BE49-F238E27FC236}">
                  <a16:creationId xmlns:a16="http://schemas.microsoft.com/office/drawing/2014/main" id="{7C872130-AA41-D8D4-0F2C-E732971E789A}"/>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769080" y="1712862"/>
              <a:ext cx="540000" cy="540000"/>
            </a:xfrm>
            <a:prstGeom prst="rect">
              <a:avLst/>
            </a:prstGeom>
          </p:spPr>
        </p:pic>
        <p:pic>
          <p:nvPicPr>
            <p:cNvPr id="29" name="Graphic 28" descr="Badge 5 with solid fill">
              <a:extLst>
                <a:ext uri="{FF2B5EF4-FFF2-40B4-BE49-F238E27FC236}">
                  <a16:creationId xmlns:a16="http://schemas.microsoft.com/office/drawing/2014/main" id="{1C07CA2A-5654-A2CA-455E-5C6D9FC36FC4}"/>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8673293" y="1712862"/>
              <a:ext cx="540000" cy="540000"/>
            </a:xfrm>
            <a:prstGeom prst="rect">
              <a:avLst/>
            </a:prstGeom>
          </p:spPr>
        </p:pic>
        <p:pic>
          <p:nvPicPr>
            <p:cNvPr id="31" name="Graphic 30" descr="Badge 4 with solid fill">
              <a:extLst>
                <a:ext uri="{FF2B5EF4-FFF2-40B4-BE49-F238E27FC236}">
                  <a16:creationId xmlns:a16="http://schemas.microsoft.com/office/drawing/2014/main" id="{ACB35A79-57A5-F8CF-292E-62C41B2AD8F6}"/>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6706492" y="2391759"/>
              <a:ext cx="540000" cy="540000"/>
            </a:xfrm>
            <a:prstGeom prst="rect">
              <a:avLst/>
            </a:prstGeom>
          </p:spPr>
        </p:pic>
      </p:grpSp>
    </p:spTree>
    <p:extLst>
      <p:ext uri="{BB962C8B-B14F-4D97-AF65-F5344CB8AC3E}">
        <p14:creationId xmlns:p14="http://schemas.microsoft.com/office/powerpoint/2010/main" val="2874509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47AABF-7AFF-344E-B0B8-EC187B21067E}"/>
              </a:ext>
            </a:extLst>
          </p:cNvPr>
          <p:cNvSpPr>
            <a:spLocks noGrp="1"/>
          </p:cNvSpPr>
          <p:nvPr>
            <p:ph type="ctrTitle"/>
          </p:nvPr>
        </p:nvSpPr>
        <p:spPr/>
        <p:txBody>
          <a:bodyPr/>
          <a:lstStyle/>
          <a:p>
            <a:endParaRPr lang="en-US"/>
          </a:p>
        </p:txBody>
      </p:sp>
    </p:spTree>
    <p:extLst>
      <p:ext uri="{BB962C8B-B14F-4D97-AF65-F5344CB8AC3E}">
        <p14:creationId xmlns:p14="http://schemas.microsoft.com/office/powerpoint/2010/main" val="2317046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34">
            <a:extLst>
              <a:ext uri="{FF2B5EF4-FFF2-40B4-BE49-F238E27FC236}">
                <a16:creationId xmlns:a16="http://schemas.microsoft.com/office/drawing/2014/main" id="{BEE49F01-D9C3-4602-C1E1-549A8AC11660}"/>
              </a:ext>
            </a:extLst>
          </p:cNvPr>
          <p:cNvGraphicFramePr>
            <a:graphicFrameLocks noGrp="1"/>
          </p:cNvGraphicFramePr>
          <p:nvPr>
            <p:extLst>
              <p:ext uri="{D42A27DB-BD31-4B8C-83A1-F6EECF244321}">
                <p14:modId xmlns:p14="http://schemas.microsoft.com/office/powerpoint/2010/main" val="1163830180"/>
              </p:ext>
            </p:extLst>
          </p:nvPr>
        </p:nvGraphicFramePr>
        <p:xfrm>
          <a:off x="-1" y="1852521"/>
          <a:ext cx="12192000" cy="4170491"/>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1753681651"/>
                    </a:ext>
                  </a:extLst>
                </a:gridCol>
                <a:gridCol w="2438400">
                  <a:extLst>
                    <a:ext uri="{9D8B030D-6E8A-4147-A177-3AD203B41FA5}">
                      <a16:colId xmlns:a16="http://schemas.microsoft.com/office/drawing/2014/main" val="1187171967"/>
                    </a:ext>
                  </a:extLst>
                </a:gridCol>
                <a:gridCol w="2438400">
                  <a:extLst>
                    <a:ext uri="{9D8B030D-6E8A-4147-A177-3AD203B41FA5}">
                      <a16:colId xmlns:a16="http://schemas.microsoft.com/office/drawing/2014/main" val="3678337984"/>
                    </a:ext>
                  </a:extLst>
                </a:gridCol>
                <a:gridCol w="2438400">
                  <a:extLst>
                    <a:ext uri="{9D8B030D-6E8A-4147-A177-3AD203B41FA5}">
                      <a16:colId xmlns:a16="http://schemas.microsoft.com/office/drawing/2014/main" val="45337046"/>
                    </a:ext>
                  </a:extLst>
                </a:gridCol>
                <a:gridCol w="2438400">
                  <a:extLst>
                    <a:ext uri="{9D8B030D-6E8A-4147-A177-3AD203B41FA5}">
                      <a16:colId xmlns:a16="http://schemas.microsoft.com/office/drawing/2014/main" val="2185919092"/>
                    </a:ext>
                  </a:extLst>
                </a:gridCol>
              </a:tblGrid>
              <a:tr h="4170491">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40000"/>
                        <a:lumOff val="6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tc>
                  <a:txBody>
                    <a:bodyPr/>
                    <a:lstStyle/>
                    <a:p>
                      <a:endParaRPr lang="en-US"/>
                    </a:p>
                  </a:txBody>
                  <a:tcPr>
                    <a:solidFill>
                      <a:schemeClr val="accent1">
                        <a:lumMod val="20000"/>
                        <a:lumOff val="80000"/>
                      </a:schemeClr>
                    </a:solidFill>
                  </a:tcPr>
                </a:tc>
                <a:extLst>
                  <a:ext uri="{0D108BD9-81ED-4DB2-BD59-A6C34878D82A}">
                    <a16:rowId xmlns:a16="http://schemas.microsoft.com/office/drawing/2014/main" val="3405781499"/>
                  </a:ext>
                </a:extLst>
              </a:tr>
            </a:tbl>
          </a:graphicData>
        </a:graphic>
      </p:graphicFrame>
      <p:sp>
        <p:nvSpPr>
          <p:cNvPr id="2" name="Slide Number Placeholder 1">
            <a:extLst>
              <a:ext uri="{FF2B5EF4-FFF2-40B4-BE49-F238E27FC236}">
                <a16:creationId xmlns:a16="http://schemas.microsoft.com/office/drawing/2014/main" id="{E3AA7E1D-B145-46E6-846B-178BB02E92F2}"/>
              </a:ext>
            </a:extLst>
          </p:cNvPr>
          <p:cNvSpPr>
            <a:spLocks noGrp="1"/>
          </p:cNvSpPr>
          <p:nvPr>
            <p:ph type="sldNum" sz="quarter" idx="12"/>
          </p:nvPr>
        </p:nvSpPr>
        <p:spPr/>
        <p:txBody>
          <a:bodyPr/>
          <a:lstStyle/>
          <a:p>
            <a:fld id="{6F75E9E8-232C-4AE7-ABE1-C7018BDE6178}" type="slidenum">
              <a:rPr lang="en-GB" smtClean="0">
                <a:solidFill>
                  <a:schemeClr val="bg1"/>
                </a:solidFill>
              </a:rPr>
              <a:t>2</a:t>
            </a:fld>
            <a:endParaRPr lang="en-GB">
              <a:solidFill>
                <a:schemeClr val="bg1"/>
              </a:solidFill>
            </a:endParaRPr>
          </a:p>
        </p:txBody>
      </p:sp>
      <p:sp>
        <p:nvSpPr>
          <p:cNvPr id="5" name="Title 4">
            <a:extLst>
              <a:ext uri="{FF2B5EF4-FFF2-40B4-BE49-F238E27FC236}">
                <a16:creationId xmlns:a16="http://schemas.microsoft.com/office/drawing/2014/main" id="{BE35758C-C20E-4AC6-8A46-9953F81AC1D6}"/>
              </a:ext>
            </a:extLst>
          </p:cNvPr>
          <p:cNvSpPr>
            <a:spLocks noGrp="1"/>
          </p:cNvSpPr>
          <p:nvPr>
            <p:ph type="title"/>
          </p:nvPr>
        </p:nvSpPr>
        <p:spPr/>
        <p:txBody>
          <a:bodyPr vert="horz" lIns="91440" tIns="45720" rIns="91440" bIns="45720" rtlCol="0" anchor="ctr">
            <a:normAutofit/>
          </a:bodyPr>
          <a:lstStyle/>
          <a:p>
            <a:r>
              <a:rPr lang="en-US" altLang="ja-JP">
                <a:latin typeface="Tahoma" panose="020B0604030504040204" pitchFamily="34" charset="0"/>
                <a:ea typeface="Tahoma" panose="020B0604030504040204" pitchFamily="34" charset="0"/>
                <a:cs typeface="Tahoma" panose="020B0604030504040204" pitchFamily="34" charset="0"/>
              </a:rPr>
              <a:t>What is Dollar Cost Averaging?</a:t>
            </a: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7" name="CuadroTexto 395">
            <a:extLst>
              <a:ext uri="{FF2B5EF4-FFF2-40B4-BE49-F238E27FC236}">
                <a16:creationId xmlns:a16="http://schemas.microsoft.com/office/drawing/2014/main" id="{79DE5B06-3621-B129-2BC3-EECC951701FB}"/>
              </a:ext>
            </a:extLst>
          </p:cNvPr>
          <p:cNvSpPr txBox="1"/>
          <p:nvPr/>
        </p:nvSpPr>
        <p:spPr>
          <a:xfrm flipH="1">
            <a:off x="2420469" y="2075208"/>
            <a:ext cx="2447366" cy="523220"/>
          </a:xfrm>
          <a:prstGeom prst="rect">
            <a:avLst/>
          </a:prstGeom>
          <a:noFill/>
        </p:spPr>
        <p:txBody>
          <a:bodyPr wrap="square" rtlCol="0">
            <a:spAutoFit/>
          </a:bodyPr>
          <a:lstStyle/>
          <a:p>
            <a:pPr algn="ctr"/>
            <a:r>
              <a:rPr lang="en-US" sz="1400">
                <a:solidFill>
                  <a:schemeClr val="tx2"/>
                </a:solidFill>
                <a:ea typeface="Lato" charset="0"/>
                <a:cs typeface="Lato" charset="0"/>
              </a:rPr>
              <a:t>Invest </a:t>
            </a:r>
            <a:r>
              <a:rPr lang="en-US" sz="1400" b="1">
                <a:solidFill>
                  <a:schemeClr val="tx2"/>
                </a:solidFill>
                <a:ea typeface="Lato" charset="0"/>
                <a:cs typeface="Lato" charset="0"/>
              </a:rPr>
              <a:t>equal amounts </a:t>
            </a:r>
            <a:r>
              <a:rPr lang="en-US" sz="1400">
                <a:solidFill>
                  <a:schemeClr val="tx2"/>
                </a:solidFill>
                <a:ea typeface="Lato" charset="0"/>
                <a:cs typeface="Lato" charset="0"/>
              </a:rPr>
              <a:t>at </a:t>
            </a:r>
            <a:r>
              <a:rPr lang="en-US" sz="1400" b="1">
                <a:solidFill>
                  <a:schemeClr val="tx2"/>
                </a:solidFill>
                <a:ea typeface="Lato" charset="0"/>
                <a:cs typeface="Lato" charset="0"/>
              </a:rPr>
              <a:t>regular intervals</a:t>
            </a:r>
            <a:r>
              <a:rPr lang="en-US" sz="1400">
                <a:solidFill>
                  <a:schemeClr val="tx2"/>
                </a:solidFill>
                <a:ea typeface="Lato" charset="0"/>
                <a:cs typeface="Lato" charset="0"/>
              </a:rPr>
              <a:t>.</a:t>
            </a:r>
          </a:p>
        </p:txBody>
      </p:sp>
      <p:sp>
        <p:nvSpPr>
          <p:cNvPr id="28" name="Rectangle 27">
            <a:extLst>
              <a:ext uri="{FF2B5EF4-FFF2-40B4-BE49-F238E27FC236}">
                <a16:creationId xmlns:a16="http://schemas.microsoft.com/office/drawing/2014/main" id="{176EB962-DD43-64A4-F63B-42B1211359ED}"/>
              </a:ext>
            </a:extLst>
          </p:cNvPr>
          <p:cNvSpPr/>
          <p:nvPr/>
        </p:nvSpPr>
        <p:spPr>
          <a:xfrm flipH="1">
            <a:off x="8957702" y="4683914"/>
            <a:ext cx="3115796" cy="1200329"/>
          </a:xfrm>
          <a:prstGeom prst="rect">
            <a:avLst/>
          </a:prstGeom>
        </p:spPr>
        <p:txBody>
          <a:bodyPr wrap="square">
            <a:spAutoFit/>
          </a:bodyPr>
          <a:lstStyle/>
          <a:p>
            <a:pPr algn="just"/>
            <a:r>
              <a:rPr lang="en-US" sz="1200" b="1">
                <a:solidFill>
                  <a:srgbClr val="B60095"/>
                </a:solidFill>
                <a:ea typeface="Lato Light" panose="020F0502020204030203" pitchFamily="34" charset="0"/>
                <a:cs typeface="Lato Light" panose="020F0502020204030203" pitchFamily="34" charset="0"/>
              </a:rPr>
              <a:t>Key to Success</a:t>
            </a:r>
            <a:r>
              <a:rPr lang="en-US" sz="1200">
                <a:solidFill>
                  <a:schemeClr val="accent3"/>
                </a:solidFill>
                <a:ea typeface="Lato Light" panose="020F0502020204030203" pitchFamily="34" charset="0"/>
                <a:cs typeface="Lato Light" panose="020F0502020204030203" pitchFamily="34" charset="0"/>
              </a:rPr>
              <a:t>: Stick with the plan, no matter what the markets does on a particular day or week.</a:t>
            </a:r>
          </a:p>
          <a:p>
            <a:pPr algn="just"/>
            <a:endParaRPr lang="en-US" sz="1200" b="1">
              <a:solidFill>
                <a:srgbClr val="B60095"/>
              </a:solidFill>
              <a:ea typeface="Lato Light" panose="020F0502020204030203" pitchFamily="34" charset="0"/>
              <a:cs typeface="Lato Light" panose="020F0502020204030203" pitchFamily="34" charset="0"/>
            </a:endParaRPr>
          </a:p>
          <a:p>
            <a:pPr algn="just"/>
            <a:r>
              <a:rPr lang="en-US" sz="1200" b="1">
                <a:solidFill>
                  <a:srgbClr val="B60095"/>
                </a:solidFill>
                <a:ea typeface="Lato Light" panose="020F0502020204030203" pitchFamily="34" charset="0"/>
                <a:cs typeface="Lato Light" panose="020F0502020204030203" pitchFamily="34" charset="0"/>
              </a:rPr>
              <a:t>Reason</a:t>
            </a:r>
            <a:r>
              <a:rPr lang="en-US" sz="1200">
                <a:solidFill>
                  <a:schemeClr val="accent3"/>
                </a:solidFill>
                <a:ea typeface="Lato Light" panose="020F0502020204030203" pitchFamily="34" charset="0"/>
                <a:cs typeface="Lato Light" panose="020F0502020204030203" pitchFamily="34" charset="0"/>
              </a:rPr>
              <a:t>: To reduce risk and maximize returns over the long term.</a:t>
            </a:r>
          </a:p>
        </p:txBody>
      </p:sp>
      <p:sp>
        <p:nvSpPr>
          <p:cNvPr id="31" name="Rectangle 30">
            <a:extLst>
              <a:ext uri="{FF2B5EF4-FFF2-40B4-BE49-F238E27FC236}">
                <a16:creationId xmlns:a16="http://schemas.microsoft.com/office/drawing/2014/main" id="{77F13C70-9FE7-E52B-FEA5-893E6272E0B5}"/>
              </a:ext>
            </a:extLst>
          </p:cNvPr>
          <p:cNvSpPr/>
          <p:nvPr/>
        </p:nvSpPr>
        <p:spPr>
          <a:xfrm rot="21311255" flipH="1">
            <a:off x="428536" y="4255627"/>
            <a:ext cx="1052582" cy="523220"/>
          </a:xfrm>
          <a:prstGeom prst="rect">
            <a:avLst/>
          </a:prstGeom>
        </p:spPr>
        <p:txBody>
          <a:bodyPr wrap="square">
            <a:spAutoFit/>
          </a:bodyPr>
          <a:lstStyle/>
          <a:p>
            <a:pPr algn="ctr"/>
            <a:r>
              <a:rPr lang="en-US" sz="1400">
                <a:solidFill>
                  <a:schemeClr val="accent3"/>
                </a:solidFill>
                <a:ea typeface="Lato Light" panose="020F0502020204030203" pitchFamily="34" charset="0"/>
                <a:cs typeface="Lato Light" panose="020F0502020204030203" pitchFamily="34" charset="0"/>
              </a:rPr>
              <a:t>Average Price</a:t>
            </a:r>
          </a:p>
        </p:txBody>
      </p:sp>
      <p:sp>
        <p:nvSpPr>
          <p:cNvPr id="46" name="Freeform 45">
            <a:extLst>
              <a:ext uri="{FF2B5EF4-FFF2-40B4-BE49-F238E27FC236}">
                <a16:creationId xmlns:a16="http://schemas.microsoft.com/office/drawing/2014/main" id="{6EAE8339-774D-E511-042A-112CC3FB1691}"/>
              </a:ext>
            </a:extLst>
          </p:cNvPr>
          <p:cNvSpPr/>
          <p:nvPr/>
        </p:nvSpPr>
        <p:spPr>
          <a:xfrm>
            <a:off x="8964" y="2358379"/>
            <a:ext cx="12165107" cy="3307976"/>
          </a:xfrm>
          <a:custGeom>
            <a:avLst/>
            <a:gdLst>
              <a:gd name="connsiteX0" fmla="*/ 0 w 11994776"/>
              <a:gd name="connsiteY0" fmla="*/ 2796988 h 2796988"/>
              <a:gd name="connsiteX1" fmla="*/ 1201270 w 11994776"/>
              <a:gd name="connsiteY1" fmla="*/ 1999129 h 2796988"/>
              <a:gd name="connsiteX2" fmla="*/ 2438400 w 11994776"/>
              <a:gd name="connsiteY2" fmla="*/ 2537011 h 2796988"/>
              <a:gd name="connsiteX3" fmla="*/ 3630706 w 11994776"/>
              <a:gd name="connsiteY3" fmla="*/ 1497105 h 2796988"/>
              <a:gd name="connsiteX4" fmla="*/ 4867835 w 11994776"/>
              <a:gd name="connsiteY4" fmla="*/ 1281953 h 2796988"/>
              <a:gd name="connsiteX5" fmla="*/ 6069106 w 11994776"/>
              <a:gd name="connsiteY5" fmla="*/ 2312894 h 2796988"/>
              <a:gd name="connsiteX6" fmla="*/ 7324164 w 11994776"/>
              <a:gd name="connsiteY6" fmla="*/ 2034988 h 2796988"/>
              <a:gd name="connsiteX7" fmla="*/ 8516470 w 11994776"/>
              <a:gd name="connsiteY7" fmla="*/ 1004047 h 2796988"/>
              <a:gd name="connsiteX8" fmla="*/ 9753600 w 11994776"/>
              <a:gd name="connsiteY8" fmla="*/ 1506070 h 2796988"/>
              <a:gd name="connsiteX9" fmla="*/ 10963835 w 11994776"/>
              <a:gd name="connsiteY9" fmla="*/ 726141 h 2796988"/>
              <a:gd name="connsiteX10" fmla="*/ 11994776 w 11994776"/>
              <a:gd name="connsiteY10" fmla="*/ 0 h 2796988"/>
              <a:gd name="connsiteX11" fmla="*/ 11923059 w 11994776"/>
              <a:gd name="connsiteY11" fmla="*/ 53788 h 2796988"/>
              <a:gd name="connsiteX0" fmla="*/ 0 w 11923059"/>
              <a:gd name="connsiteY0" fmla="*/ 2743200 h 2743200"/>
              <a:gd name="connsiteX1" fmla="*/ 1201270 w 11923059"/>
              <a:gd name="connsiteY1" fmla="*/ 1945341 h 2743200"/>
              <a:gd name="connsiteX2" fmla="*/ 2438400 w 11923059"/>
              <a:gd name="connsiteY2" fmla="*/ 2483223 h 2743200"/>
              <a:gd name="connsiteX3" fmla="*/ 3630706 w 11923059"/>
              <a:gd name="connsiteY3" fmla="*/ 1443317 h 2743200"/>
              <a:gd name="connsiteX4" fmla="*/ 4867835 w 11923059"/>
              <a:gd name="connsiteY4" fmla="*/ 1228165 h 2743200"/>
              <a:gd name="connsiteX5" fmla="*/ 6069106 w 11923059"/>
              <a:gd name="connsiteY5" fmla="*/ 2259106 h 2743200"/>
              <a:gd name="connsiteX6" fmla="*/ 7324164 w 11923059"/>
              <a:gd name="connsiteY6" fmla="*/ 1981200 h 2743200"/>
              <a:gd name="connsiteX7" fmla="*/ 8516470 w 11923059"/>
              <a:gd name="connsiteY7" fmla="*/ 950259 h 2743200"/>
              <a:gd name="connsiteX8" fmla="*/ 9753600 w 11923059"/>
              <a:gd name="connsiteY8" fmla="*/ 1452282 h 2743200"/>
              <a:gd name="connsiteX9" fmla="*/ 10963835 w 11923059"/>
              <a:gd name="connsiteY9" fmla="*/ 672353 h 2743200"/>
              <a:gd name="connsiteX10" fmla="*/ 11923059 w 11923059"/>
              <a:gd name="connsiteY10" fmla="*/ 0 h 2743200"/>
              <a:gd name="connsiteX0" fmla="*/ 0 w 12200965"/>
              <a:gd name="connsiteY0" fmla="*/ 2949389 h 2949389"/>
              <a:gd name="connsiteX1" fmla="*/ 1201270 w 12200965"/>
              <a:gd name="connsiteY1" fmla="*/ 2151530 h 2949389"/>
              <a:gd name="connsiteX2" fmla="*/ 2438400 w 12200965"/>
              <a:gd name="connsiteY2" fmla="*/ 2689412 h 2949389"/>
              <a:gd name="connsiteX3" fmla="*/ 3630706 w 12200965"/>
              <a:gd name="connsiteY3" fmla="*/ 1649506 h 2949389"/>
              <a:gd name="connsiteX4" fmla="*/ 4867835 w 12200965"/>
              <a:gd name="connsiteY4" fmla="*/ 1434354 h 2949389"/>
              <a:gd name="connsiteX5" fmla="*/ 6069106 w 12200965"/>
              <a:gd name="connsiteY5" fmla="*/ 2465295 h 2949389"/>
              <a:gd name="connsiteX6" fmla="*/ 7324164 w 12200965"/>
              <a:gd name="connsiteY6" fmla="*/ 2187389 h 2949389"/>
              <a:gd name="connsiteX7" fmla="*/ 8516470 w 12200965"/>
              <a:gd name="connsiteY7" fmla="*/ 1156448 h 2949389"/>
              <a:gd name="connsiteX8" fmla="*/ 9753600 w 12200965"/>
              <a:gd name="connsiteY8" fmla="*/ 1658471 h 2949389"/>
              <a:gd name="connsiteX9" fmla="*/ 10963835 w 12200965"/>
              <a:gd name="connsiteY9" fmla="*/ 878542 h 2949389"/>
              <a:gd name="connsiteX10" fmla="*/ 12200965 w 12200965"/>
              <a:gd name="connsiteY10" fmla="*/ 0 h 2949389"/>
              <a:gd name="connsiteX0" fmla="*/ 0 w 12165107"/>
              <a:gd name="connsiteY0" fmla="*/ 3012141 h 3012141"/>
              <a:gd name="connsiteX1" fmla="*/ 1201270 w 12165107"/>
              <a:gd name="connsiteY1" fmla="*/ 2214282 h 3012141"/>
              <a:gd name="connsiteX2" fmla="*/ 2438400 w 12165107"/>
              <a:gd name="connsiteY2" fmla="*/ 2752164 h 3012141"/>
              <a:gd name="connsiteX3" fmla="*/ 3630706 w 12165107"/>
              <a:gd name="connsiteY3" fmla="*/ 1712258 h 3012141"/>
              <a:gd name="connsiteX4" fmla="*/ 4867835 w 12165107"/>
              <a:gd name="connsiteY4" fmla="*/ 1497106 h 3012141"/>
              <a:gd name="connsiteX5" fmla="*/ 6069106 w 12165107"/>
              <a:gd name="connsiteY5" fmla="*/ 2528047 h 3012141"/>
              <a:gd name="connsiteX6" fmla="*/ 7324164 w 12165107"/>
              <a:gd name="connsiteY6" fmla="*/ 2250141 h 3012141"/>
              <a:gd name="connsiteX7" fmla="*/ 8516470 w 12165107"/>
              <a:gd name="connsiteY7" fmla="*/ 1219200 h 3012141"/>
              <a:gd name="connsiteX8" fmla="*/ 9753600 w 12165107"/>
              <a:gd name="connsiteY8" fmla="*/ 1721223 h 3012141"/>
              <a:gd name="connsiteX9" fmla="*/ 10963835 w 12165107"/>
              <a:gd name="connsiteY9" fmla="*/ 941294 h 3012141"/>
              <a:gd name="connsiteX10" fmla="*/ 12165107 w 12165107"/>
              <a:gd name="connsiteY10" fmla="*/ 0 h 3012141"/>
              <a:gd name="connsiteX0" fmla="*/ 0 w 12165107"/>
              <a:gd name="connsiteY0" fmla="*/ 3012141 h 3012141"/>
              <a:gd name="connsiteX1" fmla="*/ 1201270 w 12165107"/>
              <a:gd name="connsiteY1" fmla="*/ 2214282 h 3012141"/>
              <a:gd name="connsiteX2" fmla="*/ 2438400 w 12165107"/>
              <a:gd name="connsiteY2" fmla="*/ 2752164 h 3012141"/>
              <a:gd name="connsiteX3" fmla="*/ 3630706 w 12165107"/>
              <a:gd name="connsiteY3" fmla="*/ 1712258 h 3012141"/>
              <a:gd name="connsiteX4" fmla="*/ 4867835 w 12165107"/>
              <a:gd name="connsiteY4" fmla="*/ 1497106 h 3012141"/>
              <a:gd name="connsiteX5" fmla="*/ 6069106 w 12165107"/>
              <a:gd name="connsiteY5" fmla="*/ 2528047 h 3012141"/>
              <a:gd name="connsiteX6" fmla="*/ 7324164 w 12165107"/>
              <a:gd name="connsiteY6" fmla="*/ 2250141 h 3012141"/>
              <a:gd name="connsiteX7" fmla="*/ 8516470 w 12165107"/>
              <a:gd name="connsiteY7" fmla="*/ 1219200 h 3012141"/>
              <a:gd name="connsiteX8" fmla="*/ 9753600 w 12165107"/>
              <a:gd name="connsiteY8" fmla="*/ 1721223 h 3012141"/>
              <a:gd name="connsiteX9" fmla="*/ 10954870 w 12165107"/>
              <a:gd name="connsiteY9" fmla="*/ 824752 h 3012141"/>
              <a:gd name="connsiteX10" fmla="*/ 12165107 w 12165107"/>
              <a:gd name="connsiteY10" fmla="*/ 0 h 3012141"/>
              <a:gd name="connsiteX0" fmla="*/ 0 w 12165107"/>
              <a:gd name="connsiteY0" fmla="*/ 3307976 h 3307976"/>
              <a:gd name="connsiteX1" fmla="*/ 1201270 w 12165107"/>
              <a:gd name="connsiteY1" fmla="*/ 2510117 h 3307976"/>
              <a:gd name="connsiteX2" fmla="*/ 2438400 w 12165107"/>
              <a:gd name="connsiteY2" fmla="*/ 3047999 h 3307976"/>
              <a:gd name="connsiteX3" fmla="*/ 3630706 w 12165107"/>
              <a:gd name="connsiteY3" fmla="*/ 2008093 h 3307976"/>
              <a:gd name="connsiteX4" fmla="*/ 4867835 w 12165107"/>
              <a:gd name="connsiteY4" fmla="*/ 1792941 h 3307976"/>
              <a:gd name="connsiteX5" fmla="*/ 6069106 w 12165107"/>
              <a:gd name="connsiteY5" fmla="*/ 2823882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38400 w 12165107"/>
              <a:gd name="connsiteY2" fmla="*/ 3047999 h 3307976"/>
              <a:gd name="connsiteX3" fmla="*/ 3630706 w 12165107"/>
              <a:gd name="connsiteY3" fmla="*/ 2008093 h 3307976"/>
              <a:gd name="connsiteX4" fmla="*/ 4867835 w 12165107"/>
              <a:gd name="connsiteY4" fmla="*/ 1792941 h 3307976"/>
              <a:gd name="connsiteX5" fmla="*/ 6069106 w 12165107"/>
              <a:gd name="connsiteY5" fmla="*/ 2823882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08093 h 3307976"/>
              <a:gd name="connsiteX4" fmla="*/ 4867835 w 12165107"/>
              <a:gd name="connsiteY4" fmla="*/ 1792941 h 3307976"/>
              <a:gd name="connsiteX5" fmla="*/ 6069106 w 12165107"/>
              <a:gd name="connsiteY5" fmla="*/ 2823882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67835 w 12165107"/>
              <a:gd name="connsiteY4" fmla="*/ 1792941 h 3307976"/>
              <a:gd name="connsiteX5" fmla="*/ 6069106 w 12165107"/>
              <a:gd name="connsiteY5" fmla="*/ 2823882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69106 w 12165107"/>
              <a:gd name="connsiteY5" fmla="*/ 2823882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324164 w 12165107"/>
              <a:gd name="connsiteY6" fmla="*/ 2545976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516470 w 12165107"/>
              <a:gd name="connsiteY7" fmla="*/ 1515035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53600 w 12165107"/>
              <a:gd name="connsiteY8" fmla="*/ 2017058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20587 h 3307976"/>
              <a:gd name="connsiteX10" fmla="*/ 12165107 w 12165107"/>
              <a:gd name="connsiteY10" fmla="*/ 0 h 3307976"/>
              <a:gd name="connsiteX0" fmla="*/ 0 w 12165107"/>
              <a:gd name="connsiteY0" fmla="*/ 3307976 h 3307976"/>
              <a:gd name="connsiteX1" fmla="*/ 1183340 w 12165107"/>
              <a:gd name="connsiteY1" fmla="*/ 247425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5 w 12165107"/>
              <a:gd name="connsiteY2" fmla="*/ 3065929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510118 w 12165107"/>
              <a:gd name="connsiteY2" fmla="*/ 3056965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30706 w 12165107"/>
              <a:gd name="connsiteY3" fmla="*/ 2034987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49905 w 12165107"/>
              <a:gd name="connsiteY4" fmla="*/ 1739153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76799 w 12165107"/>
              <a:gd name="connsiteY4" fmla="*/ 1748118 h 3307976"/>
              <a:gd name="connsiteX5" fmla="*/ 6078070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76799 w 12165107"/>
              <a:gd name="connsiteY4" fmla="*/ 1748118 h 3307976"/>
              <a:gd name="connsiteX5" fmla="*/ 6087035 w 12165107"/>
              <a:gd name="connsiteY5" fmla="*/ 2716305 h 3307976"/>
              <a:gd name="connsiteX6" fmla="*/ 7279340 w 12165107"/>
              <a:gd name="connsiteY6" fmla="*/ 248322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76799 w 12165107"/>
              <a:gd name="connsiteY4" fmla="*/ 1748118 h 3307976"/>
              <a:gd name="connsiteX5" fmla="*/ 6087035 w 12165107"/>
              <a:gd name="connsiteY5" fmla="*/ 2716305 h 3307976"/>
              <a:gd name="connsiteX6" fmla="*/ 7315199 w 12165107"/>
              <a:gd name="connsiteY6" fmla="*/ 2465293 h 3307976"/>
              <a:gd name="connsiteX7" fmla="*/ 8498540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76799 w 12165107"/>
              <a:gd name="connsiteY4" fmla="*/ 1748118 h 3307976"/>
              <a:gd name="connsiteX5" fmla="*/ 6087035 w 12165107"/>
              <a:gd name="connsiteY5" fmla="*/ 2716305 h 3307976"/>
              <a:gd name="connsiteX6" fmla="*/ 7315199 w 12165107"/>
              <a:gd name="connsiteY6" fmla="*/ 2465293 h 3307976"/>
              <a:gd name="connsiteX7" fmla="*/ 8534399 w 12165107"/>
              <a:gd name="connsiteY7" fmla="*/ 1416423 h 3307976"/>
              <a:gd name="connsiteX8" fmla="*/ 9744635 w 12165107"/>
              <a:gd name="connsiteY8" fmla="*/ 1972234 h 3307976"/>
              <a:gd name="connsiteX9" fmla="*/ 10954870 w 12165107"/>
              <a:gd name="connsiteY9" fmla="*/ 1111622 h 3307976"/>
              <a:gd name="connsiteX10" fmla="*/ 12165107 w 12165107"/>
              <a:gd name="connsiteY10" fmla="*/ 0 h 3307976"/>
              <a:gd name="connsiteX0" fmla="*/ 0 w 12165107"/>
              <a:gd name="connsiteY0" fmla="*/ 3307976 h 3307976"/>
              <a:gd name="connsiteX1" fmla="*/ 1210234 w 12165107"/>
              <a:gd name="connsiteY1" fmla="*/ 2492188 h 3307976"/>
              <a:gd name="connsiteX2" fmla="*/ 2429436 w 12165107"/>
              <a:gd name="connsiteY2" fmla="*/ 3065930 h 3307976"/>
              <a:gd name="connsiteX3" fmla="*/ 3657600 w 12165107"/>
              <a:gd name="connsiteY3" fmla="*/ 2026022 h 3307976"/>
              <a:gd name="connsiteX4" fmla="*/ 4876799 w 12165107"/>
              <a:gd name="connsiteY4" fmla="*/ 1748118 h 3307976"/>
              <a:gd name="connsiteX5" fmla="*/ 6087035 w 12165107"/>
              <a:gd name="connsiteY5" fmla="*/ 2716305 h 3307976"/>
              <a:gd name="connsiteX6" fmla="*/ 7315199 w 12165107"/>
              <a:gd name="connsiteY6" fmla="*/ 2465293 h 3307976"/>
              <a:gd name="connsiteX7" fmla="*/ 8534399 w 12165107"/>
              <a:gd name="connsiteY7" fmla="*/ 1416423 h 3307976"/>
              <a:gd name="connsiteX8" fmla="*/ 9753600 w 12165107"/>
              <a:gd name="connsiteY8" fmla="*/ 1981199 h 3307976"/>
              <a:gd name="connsiteX9" fmla="*/ 10954870 w 12165107"/>
              <a:gd name="connsiteY9" fmla="*/ 1111622 h 3307976"/>
              <a:gd name="connsiteX10" fmla="*/ 12165107 w 12165107"/>
              <a:gd name="connsiteY10" fmla="*/ 0 h 3307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65107" h="3307976">
                <a:moveTo>
                  <a:pt x="0" y="3307976"/>
                </a:moveTo>
                <a:lnTo>
                  <a:pt x="1210234" y="2492188"/>
                </a:lnTo>
                <a:lnTo>
                  <a:pt x="2429436" y="3065930"/>
                </a:lnTo>
                <a:lnTo>
                  <a:pt x="3657600" y="2026022"/>
                </a:lnTo>
                <a:lnTo>
                  <a:pt x="4876799" y="1748118"/>
                </a:lnTo>
                <a:lnTo>
                  <a:pt x="6087035" y="2716305"/>
                </a:lnTo>
                <a:lnTo>
                  <a:pt x="7315199" y="2465293"/>
                </a:lnTo>
                <a:lnTo>
                  <a:pt x="8534399" y="1416423"/>
                </a:lnTo>
                <a:lnTo>
                  <a:pt x="9753600" y="1981199"/>
                </a:lnTo>
                <a:lnTo>
                  <a:pt x="10954870" y="1111622"/>
                </a:lnTo>
                <a:lnTo>
                  <a:pt x="12165107" y="0"/>
                </a:lnTo>
              </a:path>
            </a:pathLst>
          </a:custGeom>
          <a:ln w="31750">
            <a:solidFill>
              <a:schemeClr val="accent2"/>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cxnSp>
        <p:nvCxnSpPr>
          <p:cNvPr id="49" name="Straight Connector 48">
            <a:extLst>
              <a:ext uri="{FF2B5EF4-FFF2-40B4-BE49-F238E27FC236}">
                <a16:creationId xmlns:a16="http://schemas.microsoft.com/office/drawing/2014/main" id="{4AC3BEA3-143A-8E82-2B48-554694A28986}"/>
              </a:ext>
            </a:extLst>
          </p:cNvPr>
          <p:cNvCxnSpPr>
            <a:cxnSpLocks/>
          </p:cNvCxnSpPr>
          <p:nvPr/>
        </p:nvCxnSpPr>
        <p:spPr>
          <a:xfrm flipV="1">
            <a:off x="17929" y="3691433"/>
            <a:ext cx="12156142" cy="1189694"/>
          </a:xfrm>
          <a:prstGeom prst="line">
            <a:avLst/>
          </a:prstGeom>
          <a:ln>
            <a:prstDash val="dash"/>
          </a:ln>
        </p:spPr>
        <p:style>
          <a:lnRef idx="2">
            <a:schemeClr val="accent3"/>
          </a:lnRef>
          <a:fillRef idx="0">
            <a:schemeClr val="accent3"/>
          </a:fillRef>
          <a:effectRef idx="1">
            <a:schemeClr val="accent3"/>
          </a:effectRef>
          <a:fontRef idx="minor">
            <a:schemeClr val="tx1"/>
          </a:fontRef>
        </p:style>
      </p:cxnSp>
      <p:grpSp>
        <p:nvGrpSpPr>
          <p:cNvPr id="47" name="Group 46">
            <a:extLst>
              <a:ext uri="{FF2B5EF4-FFF2-40B4-BE49-F238E27FC236}">
                <a16:creationId xmlns:a16="http://schemas.microsoft.com/office/drawing/2014/main" id="{FB8520FB-C366-D36A-E0FE-EA6012CD77EA}"/>
              </a:ext>
            </a:extLst>
          </p:cNvPr>
          <p:cNvGrpSpPr/>
          <p:nvPr/>
        </p:nvGrpSpPr>
        <p:grpSpPr>
          <a:xfrm>
            <a:off x="2213016" y="5211473"/>
            <a:ext cx="414906" cy="413037"/>
            <a:chOff x="4063753" y="2949809"/>
            <a:chExt cx="962810" cy="958473"/>
          </a:xfrm>
        </p:grpSpPr>
        <p:sp>
          <p:nvSpPr>
            <p:cNvPr id="21" name="Freeform 280">
              <a:extLst>
                <a:ext uri="{FF2B5EF4-FFF2-40B4-BE49-F238E27FC236}">
                  <a16:creationId xmlns:a16="http://schemas.microsoft.com/office/drawing/2014/main" id="{DC48A368-14DE-4925-12F0-A4E12546120B}"/>
                </a:ext>
              </a:extLst>
            </p:cNvPr>
            <p:cNvSpPr>
              <a:spLocks noChangeArrowheads="1"/>
            </p:cNvSpPr>
            <p:nvPr/>
          </p:nvSpPr>
          <p:spPr bwMode="auto">
            <a:xfrm>
              <a:off x="4063753" y="2949809"/>
              <a:ext cx="962810" cy="958473"/>
            </a:xfrm>
            <a:custGeom>
              <a:avLst/>
              <a:gdLst>
                <a:gd name="T0" fmla="*/ 704490 w 1957"/>
                <a:gd name="T1" fmla="*/ 350838 h 1948"/>
                <a:gd name="T2" fmla="*/ 704490 w 1957"/>
                <a:gd name="T3" fmla="*/ 350838 h 1948"/>
                <a:gd name="T4" fmla="*/ 354046 w 1957"/>
                <a:gd name="T5" fmla="*/ 701315 h 1948"/>
                <a:gd name="T6" fmla="*/ 0 w 1957"/>
                <a:gd name="T7" fmla="*/ 350838 h 1948"/>
                <a:gd name="T8" fmla="*/ 354046 w 1957"/>
                <a:gd name="T9" fmla="*/ 0 h 1948"/>
                <a:gd name="T10" fmla="*/ 704490 w 1957"/>
                <a:gd name="T11" fmla="*/ 350838 h 19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7" h="1948">
                  <a:moveTo>
                    <a:pt x="1956" y="974"/>
                  </a:moveTo>
                  <a:lnTo>
                    <a:pt x="1956" y="974"/>
                  </a:lnTo>
                  <a:cubicBezTo>
                    <a:pt x="1956" y="1513"/>
                    <a:pt x="1521" y="1947"/>
                    <a:pt x="983" y="1947"/>
                  </a:cubicBezTo>
                  <a:cubicBezTo>
                    <a:pt x="443" y="1947"/>
                    <a:pt x="0" y="1513"/>
                    <a:pt x="0" y="974"/>
                  </a:cubicBezTo>
                  <a:cubicBezTo>
                    <a:pt x="0" y="435"/>
                    <a:pt x="443" y="0"/>
                    <a:pt x="983" y="0"/>
                  </a:cubicBezTo>
                  <a:cubicBezTo>
                    <a:pt x="1521" y="0"/>
                    <a:pt x="1956" y="435"/>
                    <a:pt x="1956" y="974"/>
                  </a:cubicBezTo>
                </a:path>
              </a:pathLst>
            </a:custGeom>
            <a:solidFill>
              <a:schemeClr val="accent1"/>
            </a:solidFill>
            <a:ln>
              <a:noFill/>
            </a:ln>
            <a:effectLst/>
          </p:spPr>
          <p:txBody>
            <a:bodyPr wrap="none" anchor="ctr"/>
            <a:lstStyle/>
            <a:p>
              <a:endParaRPr lang="es-MX"/>
            </a:p>
          </p:txBody>
        </p:sp>
        <p:sp>
          <p:nvSpPr>
            <p:cNvPr id="23" name="Freeform 282">
              <a:extLst>
                <a:ext uri="{FF2B5EF4-FFF2-40B4-BE49-F238E27FC236}">
                  <a16:creationId xmlns:a16="http://schemas.microsoft.com/office/drawing/2014/main" id="{9DC99A7B-2647-321E-EDB6-0F71A3C4D776}"/>
                </a:ext>
              </a:extLst>
            </p:cNvPr>
            <p:cNvSpPr>
              <a:spLocks noChangeArrowheads="1"/>
            </p:cNvSpPr>
            <p:nvPr/>
          </p:nvSpPr>
          <p:spPr bwMode="auto">
            <a:xfrm>
              <a:off x="4304455" y="3168826"/>
              <a:ext cx="483574" cy="522607"/>
            </a:xfrm>
            <a:custGeom>
              <a:avLst/>
              <a:gdLst>
                <a:gd name="T0" fmla="*/ 72673 w 984"/>
                <a:gd name="T1" fmla="*/ 249060 h 1063"/>
                <a:gd name="T2" fmla="*/ 292852 w 984"/>
                <a:gd name="T3" fmla="*/ 249060 h 1063"/>
                <a:gd name="T4" fmla="*/ 295730 w 984"/>
                <a:gd name="T5" fmla="*/ 249060 h 1063"/>
                <a:gd name="T6" fmla="*/ 298609 w 984"/>
                <a:gd name="T7" fmla="*/ 249060 h 1063"/>
                <a:gd name="T8" fmla="*/ 301487 w 984"/>
                <a:gd name="T9" fmla="*/ 249060 h 1063"/>
                <a:gd name="T10" fmla="*/ 304365 w 984"/>
                <a:gd name="T11" fmla="*/ 246181 h 1063"/>
                <a:gd name="T12" fmla="*/ 304365 w 984"/>
                <a:gd name="T13" fmla="*/ 243301 h 1063"/>
                <a:gd name="T14" fmla="*/ 307243 w 984"/>
                <a:gd name="T15" fmla="*/ 243301 h 1063"/>
                <a:gd name="T16" fmla="*/ 307243 w 984"/>
                <a:gd name="T17" fmla="*/ 240422 h 1063"/>
                <a:gd name="T18" fmla="*/ 347897 w 984"/>
                <a:gd name="T19" fmla="*/ 63705 h 1063"/>
                <a:gd name="T20" fmla="*/ 347897 w 984"/>
                <a:gd name="T21" fmla="*/ 63705 h 1063"/>
                <a:gd name="T22" fmla="*/ 345019 w 984"/>
                <a:gd name="T23" fmla="*/ 60825 h 1063"/>
                <a:gd name="T24" fmla="*/ 345019 w 984"/>
                <a:gd name="T25" fmla="*/ 57946 h 1063"/>
                <a:gd name="T26" fmla="*/ 345019 w 984"/>
                <a:gd name="T27" fmla="*/ 54707 h 1063"/>
                <a:gd name="T28" fmla="*/ 341781 w 984"/>
                <a:gd name="T29" fmla="*/ 54707 h 1063"/>
                <a:gd name="T30" fmla="*/ 341781 w 984"/>
                <a:gd name="T31" fmla="*/ 51828 h 1063"/>
                <a:gd name="T32" fmla="*/ 338903 w 984"/>
                <a:gd name="T33" fmla="*/ 51828 h 1063"/>
                <a:gd name="T34" fmla="*/ 336025 w 984"/>
                <a:gd name="T35" fmla="*/ 51828 h 1063"/>
                <a:gd name="T36" fmla="*/ 333146 w 984"/>
                <a:gd name="T37" fmla="*/ 51828 h 1063"/>
                <a:gd name="T38" fmla="*/ 92820 w 984"/>
                <a:gd name="T39" fmla="*/ 75222 h 1063"/>
                <a:gd name="T40" fmla="*/ 63679 w 984"/>
                <a:gd name="T41" fmla="*/ 11517 h 1063"/>
                <a:gd name="T42" fmla="*/ 63679 w 984"/>
                <a:gd name="T43" fmla="*/ 8638 h 1063"/>
                <a:gd name="T44" fmla="*/ 60801 w 984"/>
                <a:gd name="T45" fmla="*/ 5759 h 1063"/>
                <a:gd name="T46" fmla="*/ 60801 w 984"/>
                <a:gd name="T47" fmla="*/ 5759 h 1063"/>
                <a:gd name="T48" fmla="*/ 57923 w 984"/>
                <a:gd name="T49" fmla="*/ 2879 h 1063"/>
                <a:gd name="T50" fmla="*/ 55404 w 984"/>
                <a:gd name="T51" fmla="*/ 0 h 1063"/>
                <a:gd name="T52" fmla="*/ 52167 w 984"/>
                <a:gd name="T53" fmla="*/ 0 h 1063"/>
                <a:gd name="T54" fmla="*/ 52167 w 984"/>
                <a:gd name="T55" fmla="*/ 0 h 1063"/>
                <a:gd name="T56" fmla="*/ 0 w 984"/>
                <a:gd name="T57" fmla="*/ 14397 h 1063"/>
                <a:gd name="T58" fmla="*/ 66917 w 984"/>
                <a:gd name="T59" fmla="*/ 222786 h 1063"/>
                <a:gd name="T60" fmla="*/ 63679 w 984"/>
                <a:gd name="T61" fmla="*/ 222786 h 1063"/>
                <a:gd name="T62" fmla="*/ 60801 w 984"/>
                <a:gd name="T63" fmla="*/ 225666 h 1063"/>
                <a:gd name="T64" fmla="*/ 57923 w 984"/>
                <a:gd name="T65" fmla="*/ 225666 h 1063"/>
                <a:gd name="T66" fmla="*/ 57923 w 984"/>
                <a:gd name="T67" fmla="*/ 228905 h 1063"/>
                <a:gd name="T68" fmla="*/ 55404 w 984"/>
                <a:gd name="T69" fmla="*/ 228905 h 1063"/>
                <a:gd name="T70" fmla="*/ 20507 w 984"/>
                <a:gd name="T71" fmla="*/ 283612 h 1063"/>
                <a:gd name="T72" fmla="*/ 20507 w 984"/>
                <a:gd name="T73" fmla="*/ 286851 h 1063"/>
                <a:gd name="T74" fmla="*/ 20507 w 984"/>
                <a:gd name="T75" fmla="*/ 289730 h 1063"/>
                <a:gd name="T76" fmla="*/ 17629 w 984"/>
                <a:gd name="T77" fmla="*/ 289730 h 1063"/>
                <a:gd name="T78" fmla="*/ 20507 w 984"/>
                <a:gd name="T79" fmla="*/ 292610 h 1063"/>
                <a:gd name="T80" fmla="*/ 20507 w 984"/>
                <a:gd name="T81" fmla="*/ 295489 h 1063"/>
                <a:gd name="T82" fmla="*/ 20507 w 984"/>
                <a:gd name="T83" fmla="*/ 298368 h 1063"/>
                <a:gd name="T84" fmla="*/ 23385 w 984"/>
                <a:gd name="T85" fmla="*/ 298368 h 1063"/>
                <a:gd name="T86" fmla="*/ 26263 w 984"/>
                <a:gd name="T87" fmla="*/ 301248 h 1063"/>
                <a:gd name="T88" fmla="*/ 26263 w 984"/>
                <a:gd name="T89" fmla="*/ 301248 h 1063"/>
                <a:gd name="T90" fmla="*/ 29141 w 984"/>
                <a:gd name="T91" fmla="*/ 304127 h 1063"/>
                <a:gd name="T92" fmla="*/ 32019 w 984"/>
                <a:gd name="T93" fmla="*/ 304127 h 1063"/>
                <a:gd name="T94" fmla="*/ 130596 w 984"/>
                <a:gd name="T95" fmla="*/ 382228 h 1063"/>
                <a:gd name="T96" fmla="*/ 234929 w 984"/>
                <a:gd name="T97" fmla="*/ 330041 h 1063"/>
                <a:gd name="T98" fmla="*/ 338903 w 984"/>
                <a:gd name="T99" fmla="*/ 304127 h 1063"/>
                <a:gd name="T100" fmla="*/ 156500 w 984"/>
                <a:gd name="T101" fmla="*/ 330041 h 1063"/>
                <a:gd name="T102" fmla="*/ 156500 w 984"/>
                <a:gd name="T103" fmla="*/ 330041 h 1063"/>
                <a:gd name="T104" fmla="*/ 260833 w 984"/>
                <a:gd name="T105" fmla="*/ 330041 h 106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84" h="1063">
                  <a:moveTo>
                    <a:pt x="942" y="773"/>
                  </a:moveTo>
                  <a:lnTo>
                    <a:pt x="942" y="773"/>
                  </a:lnTo>
                  <a:cubicBezTo>
                    <a:pt x="154" y="773"/>
                    <a:pt x="154" y="773"/>
                    <a:pt x="154" y="773"/>
                  </a:cubicBezTo>
                  <a:cubicBezTo>
                    <a:pt x="202" y="692"/>
                    <a:pt x="202" y="692"/>
                    <a:pt x="202" y="692"/>
                  </a:cubicBezTo>
                  <a:cubicBezTo>
                    <a:pt x="258" y="692"/>
                    <a:pt x="258" y="692"/>
                    <a:pt x="258" y="692"/>
                  </a:cubicBezTo>
                  <a:cubicBezTo>
                    <a:pt x="814" y="692"/>
                    <a:pt x="814" y="692"/>
                    <a:pt x="814" y="692"/>
                  </a:cubicBezTo>
                  <a:cubicBezTo>
                    <a:pt x="822" y="692"/>
                    <a:pt x="822" y="692"/>
                    <a:pt x="822" y="692"/>
                  </a:cubicBezTo>
                  <a:cubicBezTo>
                    <a:pt x="830" y="692"/>
                    <a:pt x="830" y="692"/>
                    <a:pt x="830" y="692"/>
                  </a:cubicBezTo>
                  <a:cubicBezTo>
                    <a:pt x="830" y="692"/>
                    <a:pt x="830" y="692"/>
                    <a:pt x="838" y="692"/>
                  </a:cubicBezTo>
                  <a:lnTo>
                    <a:pt x="838" y="684"/>
                  </a:lnTo>
                  <a:lnTo>
                    <a:pt x="846" y="684"/>
                  </a:lnTo>
                  <a:cubicBezTo>
                    <a:pt x="846" y="684"/>
                    <a:pt x="846" y="684"/>
                    <a:pt x="846" y="676"/>
                  </a:cubicBezTo>
                  <a:cubicBezTo>
                    <a:pt x="854" y="676"/>
                    <a:pt x="854" y="676"/>
                    <a:pt x="854" y="676"/>
                  </a:cubicBezTo>
                  <a:cubicBezTo>
                    <a:pt x="854" y="668"/>
                    <a:pt x="854" y="668"/>
                    <a:pt x="854" y="668"/>
                  </a:cubicBezTo>
                  <a:cubicBezTo>
                    <a:pt x="967" y="185"/>
                    <a:pt x="967" y="185"/>
                    <a:pt x="967" y="185"/>
                  </a:cubicBezTo>
                  <a:cubicBezTo>
                    <a:pt x="967" y="185"/>
                    <a:pt x="967" y="185"/>
                    <a:pt x="967" y="177"/>
                  </a:cubicBezTo>
                  <a:lnTo>
                    <a:pt x="967" y="169"/>
                  </a:lnTo>
                  <a:cubicBezTo>
                    <a:pt x="967" y="169"/>
                    <a:pt x="967" y="169"/>
                    <a:pt x="959" y="169"/>
                  </a:cubicBezTo>
                  <a:cubicBezTo>
                    <a:pt x="959" y="169"/>
                    <a:pt x="959" y="169"/>
                    <a:pt x="959" y="161"/>
                  </a:cubicBezTo>
                  <a:cubicBezTo>
                    <a:pt x="959" y="152"/>
                    <a:pt x="959" y="152"/>
                    <a:pt x="959" y="152"/>
                  </a:cubicBezTo>
                  <a:cubicBezTo>
                    <a:pt x="950" y="152"/>
                    <a:pt x="950" y="152"/>
                    <a:pt x="950" y="152"/>
                  </a:cubicBezTo>
                  <a:lnTo>
                    <a:pt x="950" y="144"/>
                  </a:lnTo>
                  <a:cubicBezTo>
                    <a:pt x="942" y="144"/>
                    <a:pt x="942" y="144"/>
                    <a:pt x="942" y="144"/>
                  </a:cubicBezTo>
                  <a:cubicBezTo>
                    <a:pt x="934" y="144"/>
                    <a:pt x="934" y="144"/>
                    <a:pt x="934" y="144"/>
                  </a:cubicBezTo>
                  <a:cubicBezTo>
                    <a:pt x="934" y="144"/>
                    <a:pt x="934" y="144"/>
                    <a:pt x="926" y="144"/>
                  </a:cubicBezTo>
                  <a:lnTo>
                    <a:pt x="926" y="136"/>
                  </a:lnTo>
                  <a:cubicBezTo>
                    <a:pt x="258" y="136"/>
                    <a:pt x="258" y="136"/>
                    <a:pt x="258" y="136"/>
                  </a:cubicBezTo>
                  <a:cubicBezTo>
                    <a:pt x="242" y="136"/>
                    <a:pt x="226" y="161"/>
                    <a:pt x="226" y="177"/>
                  </a:cubicBezTo>
                  <a:cubicBezTo>
                    <a:pt x="226" y="193"/>
                    <a:pt x="242" y="209"/>
                    <a:pt x="258" y="209"/>
                  </a:cubicBezTo>
                  <a:cubicBezTo>
                    <a:pt x="886" y="209"/>
                    <a:pt x="886" y="209"/>
                    <a:pt x="886" y="209"/>
                  </a:cubicBezTo>
                  <a:cubicBezTo>
                    <a:pt x="789" y="619"/>
                    <a:pt x="789" y="619"/>
                    <a:pt x="789" y="619"/>
                  </a:cubicBezTo>
                  <a:cubicBezTo>
                    <a:pt x="290" y="619"/>
                    <a:pt x="290" y="619"/>
                    <a:pt x="290" y="619"/>
                  </a:cubicBezTo>
                  <a:cubicBezTo>
                    <a:pt x="177" y="32"/>
                    <a:pt x="177" y="32"/>
                    <a:pt x="177" y="32"/>
                  </a:cubicBezTo>
                  <a:cubicBezTo>
                    <a:pt x="177" y="32"/>
                    <a:pt x="177" y="32"/>
                    <a:pt x="177" y="24"/>
                  </a:cubicBezTo>
                  <a:lnTo>
                    <a:pt x="169" y="24"/>
                  </a:lnTo>
                  <a:cubicBezTo>
                    <a:pt x="169" y="24"/>
                    <a:pt x="169" y="24"/>
                    <a:pt x="169" y="16"/>
                  </a:cubicBezTo>
                  <a:lnTo>
                    <a:pt x="169" y="8"/>
                  </a:lnTo>
                  <a:cubicBezTo>
                    <a:pt x="161" y="8"/>
                    <a:pt x="161" y="8"/>
                    <a:pt x="161" y="8"/>
                  </a:cubicBezTo>
                  <a:cubicBezTo>
                    <a:pt x="161" y="8"/>
                    <a:pt x="161" y="8"/>
                    <a:pt x="154" y="8"/>
                  </a:cubicBezTo>
                  <a:cubicBezTo>
                    <a:pt x="154" y="8"/>
                    <a:pt x="154" y="8"/>
                    <a:pt x="154" y="0"/>
                  </a:cubicBezTo>
                  <a:cubicBezTo>
                    <a:pt x="154" y="0"/>
                    <a:pt x="154" y="0"/>
                    <a:pt x="145" y="0"/>
                  </a:cubicBezTo>
                  <a:lnTo>
                    <a:pt x="137" y="0"/>
                  </a:lnTo>
                  <a:cubicBezTo>
                    <a:pt x="33" y="0"/>
                    <a:pt x="33" y="0"/>
                    <a:pt x="33" y="0"/>
                  </a:cubicBezTo>
                  <a:cubicBezTo>
                    <a:pt x="16" y="0"/>
                    <a:pt x="0" y="16"/>
                    <a:pt x="0" y="40"/>
                  </a:cubicBezTo>
                  <a:cubicBezTo>
                    <a:pt x="0" y="56"/>
                    <a:pt x="16" y="72"/>
                    <a:pt x="33" y="72"/>
                  </a:cubicBezTo>
                  <a:cubicBezTo>
                    <a:pt x="113" y="72"/>
                    <a:pt x="113" y="72"/>
                    <a:pt x="113" y="72"/>
                  </a:cubicBezTo>
                  <a:cubicBezTo>
                    <a:pt x="218" y="619"/>
                    <a:pt x="218" y="619"/>
                    <a:pt x="218" y="619"/>
                  </a:cubicBezTo>
                  <a:cubicBezTo>
                    <a:pt x="186" y="619"/>
                    <a:pt x="186" y="619"/>
                    <a:pt x="186" y="619"/>
                  </a:cubicBezTo>
                  <a:lnTo>
                    <a:pt x="177" y="619"/>
                  </a:lnTo>
                  <a:cubicBezTo>
                    <a:pt x="177" y="627"/>
                    <a:pt x="177" y="627"/>
                    <a:pt x="177" y="627"/>
                  </a:cubicBezTo>
                  <a:cubicBezTo>
                    <a:pt x="169" y="627"/>
                    <a:pt x="169" y="627"/>
                    <a:pt x="169" y="627"/>
                  </a:cubicBezTo>
                  <a:cubicBezTo>
                    <a:pt x="161" y="627"/>
                    <a:pt x="161" y="627"/>
                    <a:pt x="161" y="627"/>
                  </a:cubicBezTo>
                  <a:cubicBezTo>
                    <a:pt x="161" y="636"/>
                    <a:pt x="161" y="636"/>
                    <a:pt x="161" y="636"/>
                  </a:cubicBezTo>
                  <a:cubicBezTo>
                    <a:pt x="161" y="636"/>
                    <a:pt x="161" y="636"/>
                    <a:pt x="154" y="636"/>
                  </a:cubicBezTo>
                  <a:cubicBezTo>
                    <a:pt x="154" y="636"/>
                    <a:pt x="154" y="636"/>
                    <a:pt x="154" y="644"/>
                  </a:cubicBezTo>
                  <a:cubicBezTo>
                    <a:pt x="57" y="788"/>
                    <a:pt x="57" y="788"/>
                    <a:pt x="57" y="788"/>
                  </a:cubicBezTo>
                  <a:cubicBezTo>
                    <a:pt x="57" y="788"/>
                    <a:pt x="57" y="788"/>
                    <a:pt x="57" y="797"/>
                  </a:cubicBezTo>
                  <a:lnTo>
                    <a:pt x="57" y="805"/>
                  </a:lnTo>
                  <a:cubicBezTo>
                    <a:pt x="49" y="805"/>
                    <a:pt x="49" y="805"/>
                    <a:pt x="49" y="805"/>
                  </a:cubicBezTo>
                  <a:cubicBezTo>
                    <a:pt x="49" y="805"/>
                    <a:pt x="49" y="805"/>
                    <a:pt x="49" y="813"/>
                  </a:cubicBezTo>
                  <a:cubicBezTo>
                    <a:pt x="57" y="813"/>
                    <a:pt x="57" y="813"/>
                    <a:pt x="57" y="813"/>
                  </a:cubicBezTo>
                  <a:lnTo>
                    <a:pt x="57" y="821"/>
                  </a:lnTo>
                  <a:lnTo>
                    <a:pt x="57" y="829"/>
                  </a:lnTo>
                  <a:cubicBezTo>
                    <a:pt x="57" y="829"/>
                    <a:pt x="57" y="829"/>
                    <a:pt x="65" y="829"/>
                  </a:cubicBezTo>
                  <a:lnTo>
                    <a:pt x="65" y="837"/>
                  </a:lnTo>
                  <a:cubicBezTo>
                    <a:pt x="65" y="837"/>
                    <a:pt x="65" y="837"/>
                    <a:pt x="73" y="837"/>
                  </a:cubicBezTo>
                  <a:cubicBezTo>
                    <a:pt x="73" y="837"/>
                    <a:pt x="73" y="837"/>
                    <a:pt x="81" y="845"/>
                  </a:cubicBezTo>
                  <a:lnTo>
                    <a:pt x="89" y="845"/>
                  </a:lnTo>
                  <a:cubicBezTo>
                    <a:pt x="242" y="845"/>
                    <a:pt x="242" y="845"/>
                    <a:pt x="242" y="845"/>
                  </a:cubicBezTo>
                  <a:cubicBezTo>
                    <a:pt x="226" y="861"/>
                    <a:pt x="226" y="885"/>
                    <a:pt x="226" y="917"/>
                  </a:cubicBezTo>
                  <a:cubicBezTo>
                    <a:pt x="226" y="990"/>
                    <a:pt x="290" y="1062"/>
                    <a:pt x="363" y="1062"/>
                  </a:cubicBezTo>
                  <a:cubicBezTo>
                    <a:pt x="443" y="1062"/>
                    <a:pt x="508" y="990"/>
                    <a:pt x="508" y="917"/>
                  </a:cubicBezTo>
                  <a:cubicBezTo>
                    <a:pt x="508" y="885"/>
                    <a:pt x="500" y="861"/>
                    <a:pt x="492" y="845"/>
                  </a:cubicBezTo>
                  <a:cubicBezTo>
                    <a:pt x="677" y="845"/>
                    <a:pt x="677" y="845"/>
                    <a:pt x="677" y="845"/>
                  </a:cubicBezTo>
                  <a:cubicBezTo>
                    <a:pt x="661" y="861"/>
                    <a:pt x="653" y="885"/>
                    <a:pt x="653" y="917"/>
                  </a:cubicBezTo>
                  <a:cubicBezTo>
                    <a:pt x="653" y="990"/>
                    <a:pt x="717" y="1062"/>
                    <a:pt x="798" y="1062"/>
                  </a:cubicBezTo>
                  <a:cubicBezTo>
                    <a:pt x="878" y="1062"/>
                    <a:pt x="942" y="990"/>
                    <a:pt x="942" y="917"/>
                  </a:cubicBezTo>
                  <a:cubicBezTo>
                    <a:pt x="942" y="885"/>
                    <a:pt x="934" y="861"/>
                    <a:pt x="926" y="845"/>
                  </a:cubicBezTo>
                  <a:cubicBezTo>
                    <a:pt x="942" y="845"/>
                    <a:pt x="942" y="845"/>
                    <a:pt x="942" y="845"/>
                  </a:cubicBezTo>
                  <a:cubicBezTo>
                    <a:pt x="967" y="845"/>
                    <a:pt x="983" y="829"/>
                    <a:pt x="983" y="805"/>
                  </a:cubicBezTo>
                  <a:cubicBezTo>
                    <a:pt x="983" y="788"/>
                    <a:pt x="967" y="773"/>
                    <a:pt x="942" y="773"/>
                  </a:cubicBezTo>
                  <a:close/>
                  <a:moveTo>
                    <a:pt x="435" y="917"/>
                  </a:moveTo>
                  <a:lnTo>
                    <a:pt x="435" y="917"/>
                  </a:lnTo>
                  <a:cubicBezTo>
                    <a:pt x="435" y="958"/>
                    <a:pt x="403" y="990"/>
                    <a:pt x="363" y="990"/>
                  </a:cubicBezTo>
                  <a:cubicBezTo>
                    <a:pt x="323" y="990"/>
                    <a:pt x="290" y="958"/>
                    <a:pt x="290" y="917"/>
                  </a:cubicBezTo>
                  <a:cubicBezTo>
                    <a:pt x="290" y="877"/>
                    <a:pt x="323" y="845"/>
                    <a:pt x="363" y="845"/>
                  </a:cubicBezTo>
                  <a:cubicBezTo>
                    <a:pt x="403" y="845"/>
                    <a:pt x="435" y="877"/>
                    <a:pt x="435" y="917"/>
                  </a:cubicBezTo>
                  <a:close/>
                  <a:moveTo>
                    <a:pt x="870" y="917"/>
                  </a:moveTo>
                  <a:lnTo>
                    <a:pt x="870" y="917"/>
                  </a:lnTo>
                  <a:cubicBezTo>
                    <a:pt x="870" y="958"/>
                    <a:pt x="838" y="990"/>
                    <a:pt x="798" y="990"/>
                  </a:cubicBezTo>
                  <a:cubicBezTo>
                    <a:pt x="757" y="990"/>
                    <a:pt x="725" y="958"/>
                    <a:pt x="725" y="917"/>
                  </a:cubicBezTo>
                  <a:cubicBezTo>
                    <a:pt x="725" y="877"/>
                    <a:pt x="757" y="845"/>
                    <a:pt x="798" y="845"/>
                  </a:cubicBezTo>
                  <a:cubicBezTo>
                    <a:pt x="838" y="845"/>
                    <a:pt x="870" y="877"/>
                    <a:pt x="870" y="917"/>
                  </a:cubicBezTo>
                  <a:close/>
                </a:path>
              </a:pathLst>
            </a:custGeom>
            <a:solidFill>
              <a:schemeClr val="bg1"/>
            </a:solidFill>
            <a:ln>
              <a:noFill/>
            </a:ln>
            <a:effectLst/>
          </p:spPr>
          <p:txBody>
            <a:bodyPr wrap="none" anchor="ctr"/>
            <a:lstStyle/>
            <a:p>
              <a:endParaRPr lang="es-MX"/>
            </a:p>
          </p:txBody>
        </p:sp>
      </p:grpSp>
      <p:grpSp>
        <p:nvGrpSpPr>
          <p:cNvPr id="54" name="Group 53">
            <a:extLst>
              <a:ext uri="{FF2B5EF4-FFF2-40B4-BE49-F238E27FC236}">
                <a16:creationId xmlns:a16="http://schemas.microsoft.com/office/drawing/2014/main" id="{F2312D29-E29C-F2CF-F537-C20AE3F26205}"/>
              </a:ext>
            </a:extLst>
          </p:cNvPr>
          <p:cNvGrpSpPr/>
          <p:nvPr/>
        </p:nvGrpSpPr>
        <p:grpSpPr>
          <a:xfrm>
            <a:off x="4669346" y="3937766"/>
            <a:ext cx="414906" cy="413037"/>
            <a:chOff x="4063753" y="2949809"/>
            <a:chExt cx="962810" cy="958473"/>
          </a:xfrm>
        </p:grpSpPr>
        <p:sp>
          <p:nvSpPr>
            <p:cNvPr id="55" name="Freeform 280">
              <a:extLst>
                <a:ext uri="{FF2B5EF4-FFF2-40B4-BE49-F238E27FC236}">
                  <a16:creationId xmlns:a16="http://schemas.microsoft.com/office/drawing/2014/main" id="{117C4D5D-78C9-700F-72BB-77A063FA7B4A}"/>
                </a:ext>
              </a:extLst>
            </p:cNvPr>
            <p:cNvSpPr>
              <a:spLocks noChangeArrowheads="1"/>
            </p:cNvSpPr>
            <p:nvPr/>
          </p:nvSpPr>
          <p:spPr bwMode="auto">
            <a:xfrm>
              <a:off x="4063753" y="2949809"/>
              <a:ext cx="962810" cy="958473"/>
            </a:xfrm>
            <a:custGeom>
              <a:avLst/>
              <a:gdLst>
                <a:gd name="T0" fmla="*/ 704490 w 1957"/>
                <a:gd name="T1" fmla="*/ 350838 h 1948"/>
                <a:gd name="T2" fmla="*/ 704490 w 1957"/>
                <a:gd name="T3" fmla="*/ 350838 h 1948"/>
                <a:gd name="T4" fmla="*/ 354046 w 1957"/>
                <a:gd name="T5" fmla="*/ 701315 h 1948"/>
                <a:gd name="T6" fmla="*/ 0 w 1957"/>
                <a:gd name="T7" fmla="*/ 350838 h 1948"/>
                <a:gd name="T8" fmla="*/ 354046 w 1957"/>
                <a:gd name="T9" fmla="*/ 0 h 1948"/>
                <a:gd name="T10" fmla="*/ 704490 w 1957"/>
                <a:gd name="T11" fmla="*/ 350838 h 19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7" h="1948">
                  <a:moveTo>
                    <a:pt x="1956" y="974"/>
                  </a:moveTo>
                  <a:lnTo>
                    <a:pt x="1956" y="974"/>
                  </a:lnTo>
                  <a:cubicBezTo>
                    <a:pt x="1956" y="1513"/>
                    <a:pt x="1521" y="1947"/>
                    <a:pt x="983" y="1947"/>
                  </a:cubicBezTo>
                  <a:cubicBezTo>
                    <a:pt x="443" y="1947"/>
                    <a:pt x="0" y="1513"/>
                    <a:pt x="0" y="974"/>
                  </a:cubicBezTo>
                  <a:cubicBezTo>
                    <a:pt x="0" y="435"/>
                    <a:pt x="443" y="0"/>
                    <a:pt x="983" y="0"/>
                  </a:cubicBezTo>
                  <a:cubicBezTo>
                    <a:pt x="1521" y="0"/>
                    <a:pt x="1956" y="435"/>
                    <a:pt x="1956" y="974"/>
                  </a:cubicBezTo>
                </a:path>
              </a:pathLst>
            </a:custGeom>
            <a:solidFill>
              <a:schemeClr val="accent1"/>
            </a:solidFill>
            <a:ln>
              <a:noFill/>
            </a:ln>
            <a:effectLst/>
          </p:spPr>
          <p:txBody>
            <a:bodyPr wrap="none" anchor="ctr"/>
            <a:lstStyle/>
            <a:p>
              <a:endParaRPr lang="es-MX"/>
            </a:p>
          </p:txBody>
        </p:sp>
        <p:sp>
          <p:nvSpPr>
            <p:cNvPr id="56" name="Freeform 282">
              <a:extLst>
                <a:ext uri="{FF2B5EF4-FFF2-40B4-BE49-F238E27FC236}">
                  <a16:creationId xmlns:a16="http://schemas.microsoft.com/office/drawing/2014/main" id="{AFCC835E-99EC-E734-9122-C4D13230A1CB}"/>
                </a:ext>
              </a:extLst>
            </p:cNvPr>
            <p:cNvSpPr>
              <a:spLocks noChangeArrowheads="1"/>
            </p:cNvSpPr>
            <p:nvPr/>
          </p:nvSpPr>
          <p:spPr bwMode="auto">
            <a:xfrm>
              <a:off x="4304455" y="3168826"/>
              <a:ext cx="483574" cy="522607"/>
            </a:xfrm>
            <a:custGeom>
              <a:avLst/>
              <a:gdLst>
                <a:gd name="T0" fmla="*/ 72673 w 984"/>
                <a:gd name="T1" fmla="*/ 249060 h 1063"/>
                <a:gd name="T2" fmla="*/ 292852 w 984"/>
                <a:gd name="T3" fmla="*/ 249060 h 1063"/>
                <a:gd name="T4" fmla="*/ 295730 w 984"/>
                <a:gd name="T5" fmla="*/ 249060 h 1063"/>
                <a:gd name="T6" fmla="*/ 298609 w 984"/>
                <a:gd name="T7" fmla="*/ 249060 h 1063"/>
                <a:gd name="T8" fmla="*/ 301487 w 984"/>
                <a:gd name="T9" fmla="*/ 249060 h 1063"/>
                <a:gd name="T10" fmla="*/ 304365 w 984"/>
                <a:gd name="T11" fmla="*/ 246181 h 1063"/>
                <a:gd name="T12" fmla="*/ 304365 w 984"/>
                <a:gd name="T13" fmla="*/ 243301 h 1063"/>
                <a:gd name="T14" fmla="*/ 307243 w 984"/>
                <a:gd name="T15" fmla="*/ 243301 h 1063"/>
                <a:gd name="T16" fmla="*/ 307243 w 984"/>
                <a:gd name="T17" fmla="*/ 240422 h 1063"/>
                <a:gd name="T18" fmla="*/ 347897 w 984"/>
                <a:gd name="T19" fmla="*/ 63705 h 1063"/>
                <a:gd name="T20" fmla="*/ 347897 w 984"/>
                <a:gd name="T21" fmla="*/ 63705 h 1063"/>
                <a:gd name="T22" fmla="*/ 345019 w 984"/>
                <a:gd name="T23" fmla="*/ 60825 h 1063"/>
                <a:gd name="T24" fmla="*/ 345019 w 984"/>
                <a:gd name="T25" fmla="*/ 57946 h 1063"/>
                <a:gd name="T26" fmla="*/ 345019 w 984"/>
                <a:gd name="T27" fmla="*/ 54707 h 1063"/>
                <a:gd name="T28" fmla="*/ 341781 w 984"/>
                <a:gd name="T29" fmla="*/ 54707 h 1063"/>
                <a:gd name="T30" fmla="*/ 341781 w 984"/>
                <a:gd name="T31" fmla="*/ 51828 h 1063"/>
                <a:gd name="T32" fmla="*/ 338903 w 984"/>
                <a:gd name="T33" fmla="*/ 51828 h 1063"/>
                <a:gd name="T34" fmla="*/ 336025 w 984"/>
                <a:gd name="T35" fmla="*/ 51828 h 1063"/>
                <a:gd name="T36" fmla="*/ 333146 w 984"/>
                <a:gd name="T37" fmla="*/ 51828 h 1063"/>
                <a:gd name="T38" fmla="*/ 92820 w 984"/>
                <a:gd name="T39" fmla="*/ 75222 h 1063"/>
                <a:gd name="T40" fmla="*/ 63679 w 984"/>
                <a:gd name="T41" fmla="*/ 11517 h 1063"/>
                <a:gd name="T42" fmla="*/ 63679 w 984"/>
                <a:gd name="T43" fmla="*/ 8638 h 1063"/>
                <a:gd name="T44" fmla="*/ 60801 w 984"/>
                <a:gd name="T45" fmla="*/ 5759 h 1063"/>
                <a:gd name="T46" fmla="*/ 60801 w 984"/>
                <a:gd name="T47" fmla="*/ 5759 h 1063"/>
                <a:gd name="T48" fmla="*/ 57923 w 984"/>
                <a:gd name="T49" fmla="*/ 2879 h 1063"/>
                <a:gd name="T50" fmla="*/ 55404 w 984"/>
                <a:gd name="T51" fmla="*/ 0 h 1063"/>
                <a:gd name="T52" fmla="*/ 52167 w 984"/>
                <a:gd name="T53" fmla="*/ 0 h 1063"/>
                <a:gd name="T54" fmla="*/ 52167 w 984"/>
                <a:gd name="T55" fmla="*/ 0 h 1063"/>
                <a:gd name="T56" fmla="*/ 0 w 984"/>
                <a:gd name="T57" fmla="*/ 14397 h 1063"/>
                <a:gd name="T58" fmla="*/ 66917 w 984"/>
                <a:gd name="T59" fmla="*/ 222786 h 1063"/>
                <a:gd name="T60" fmla="*/ 63679 w 984"/>
                <a:gd name="T61" fmla="*/ 222786 h 1063"/>
                <a:gd name="T62" fmla="*/ 60801 w 984"/>
                <a:gd name="T63" fmla="*/ 225666 h 1063"/>
                <a:gd name="T64" fmla="*/ 57923 w 984"/>
                <a:gd name="T65" fmla="*/ 225666 h 1063"/>
                <a:gd name="T66" fmla="*/ 57923 w 984"/>
                <a:gd name="T67" fmla="*/ 228905 h 1063"/>
                <a:gd name="T68" fmla="*/ 55404 w 984"/>
                <a:gd name="T69" fmla="*/ 228905 h 1063"/>
                <a:gd name="T70" fmla="*/ 20507 w 984"/>
                <a:gd name="T71" fmla="*/ 283612 h 1063"/>
                <a:gd name="T72" fmla="*/ 20507 w 984"/>
                <a:gd name="T73" fmla="*/ 286851 h 1063"/>
                <a:gd name="T74" fmla="*/ 20507 w 984"/>
                <a:gd name="T75" fmla="*/ 289730 h 1063"/>
                <a:gd name="T76" fmla="*/ 17629 w 984"/>
                <a:gd name="T77" fmla="*/ 289730 h 1063"/>
                <a:gd name="T78" fmla="*/ 20507 w 984"/>
                <a:gd name="T79" fmla="*/ 292610 h 1063"/>
                <a:gd name="T80" fmla="*/ 20507 w 984"/>
                <a:gd name="T81" fmla="*/ 295489 h 1063"/>
                <a:gd name="T82" fmla="*/ 20507 w 984"/>
                <a:gd name="T83" fmla="*/ 298368 h 1063"/>
                <a:gd name="T84" fmla="*/ 23385 w 984"/>
                <a:gd name="T85" fmla="*/ 298368 h 1063"/>
                <a:gd name="T86" fmla="*/ 26263 w 984"/>
                <a:gd name="T87" fmla="*/ 301248 h 1063"/>
                <a:gd name="T88" fmla="*/ 26263 w 984"/>
                <a:gd name="T89" fmla="*/ 301248 h 1063"/>
                <a:gd name="T90" fmla="*/ 29141 w 984"/>
                <a:gd name="T91" fmla="*/ 304127 h 1063"/>
                <a:gd name="T92" fmla="*/ 32019 w 984"/>
                <a:gd name="T93" fmla="*/ 304127 h 1063"/>
                <a:gd name="T94" fmla="*/ 130596 w 984"/>
                <a:gd name="T95" fmla="*/ 382228 h 1063"/>
                <a:gd name="T96" fmla="*/ 234929 w 984"/>
                <a:gd name="T97" fmla="*/ 330041 h 1063"/>
                <a:gd name="T98" fmla="*/ 338903 w 984"/>
                <a:gd name="T99" fmla="*/ 304127 h 1063"/>
                <a:gd name="T100" fmla="*/ 156500 w 984"/>
                <a:gd name="T101" fmla="*/ 330041 h 1063"/>
                <a:gd name="T102" fmla="*/ 156500 w 984"/>
                <a:gd name="T103" fmla="*/ 330041 h 1063"/>
                <a:gd name="T104" fmla="*/ 260833 w 984"/>
                <a:gd name="T105" fmla="*/ 330041 h 106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84" h="1063">
                  <a:moveTo>
                    <a:pt x="942" y="773"/>
                  </a:moveTo>
                  <a:lnTo>
                    <a:pt x="942" y="773"/>
                  </a:lnTo>
                  <a:cubicBezTo>
                    <a:pt x="154" y="773"/>
                    <a:pt x="154" y="773"/>
                    <a:pt x="154" y="773"/>
                  </a:cubicBezTo>
                  <a:cubicBezTo>
                    <a:pt x="202" y="692"/>
                    <a:pt x="202" y="692"/>
                    <a:pt x="202" y="692"/>
                  </a:cubicBezTo>
                  <a:cubicBezTo>
                    <a:pt x="258" y="692"/>
                    <a:pt x="258" y="692"/>
                    <a:pt x="258" y="692"/>
                  </a:cubicBezTo>
                  <a:cubicBezTo>
                    <a:pt x="814" y="692"/>
                    <a:pt x="814" y="692"/>
                    <a:pt x="814" y="692"/>
                  </a:cubicBezTo>
                  <a:cubicBezTo>
                    <a:pt x="822" y="692"/>
                    <a:pt x="822" y="692"/>
                    <a:pt x="822" y="692"/>
                  </a:cubicBezTo>
                  <a:cubicBezTo>
                    <a:pt x="830" y="692"/>
                    <a:pt x="830" y="692"/>
                    <a:pt x="830" y="692"/>
                  </a:cubicBezTo>
                  <a:cubicBezTo>
                    <a:pt x="830" y="692"/>
                    <a:pt x="830" y="692"/>
                    <a:pt x="838" y="692"/>
                  </a:cubicBezTo>
                  <a:lnTo>
                    <a:pt x="838" y="684"/>
                  </a:lnTo>
                  <a:lnTo>
                    <a:pt x="846" y="684"/>
                  </a:lnTo>
                  <a:cubicBezTo>
                    <a:pt x="846" y="684"/>
                    <a:pt x="846" y="684"/>
                    <a:pt x="846" y="676"/>
                  </a:cubicBezTo>
                  <a:cubicBezTo>
                    <a:pt x="854" y="676"/>
                    <a:pt x="854" y="676"/>
                    <a:pt x="854" y="676"/>
                  </a:cubicBezTo>
                  <a:cubicBezTo>
                    <a:pt x="854" y="668"/>
                    <a:pt x="854" y="668"/>
                    <a:pt x="854" y="668"/>
                  </a:cubicBezTo>
                  <a:cubicBezTo>
                    <a:pt x="967" y="185"/>
                    <a:pt x="967" y="185"/>
                    <a:pt x="967" y="185"/>
                  </a:cubicBezTo>
                  <a:cubicBezTo>
                    <a:pt x="967" y="185"/>
                    <a:pt x="967" y="185"/>
                    <a:pt x="967" y="177"/>
                  </a:cubicBezTo>
                  <a:lnTo>
                    <a:pt x="967" y="169"/>
                  </a:lnTo>
                  <a:cubicBezTo>
                    <a:pt x="967" y="169"/>
                    <a:pt x="967" y="169"/>
                    <a:pt x="959" y="169"/>
                  </a:cubicBezTo>
                  <a:cubicBezTo>
                    <a:pt x="959" y="169"/>
                    <a:pt x="959" y="169"/>
                    <a:pt x="959" y="161"/>
                  </a:cubicBezTo>
                  <a:cubicBezTo>
                    <a:pt x="959" y="152"/>
                    <a:pt x="959" y="152"/>
                    <a:pt x="959" y="152"/>
                  </a:cubicBezTo>
                  <a:cubicBezTo>
                    <a:pt x="950" y="152"/>
                    <a:pt x="950" y="152"/>
                    <a:pt x="950" y="152"/>
                  </a:cubicBezTo>
                  <a:lnTo>
                    <a:pt x="950" y="144"/>
                  </a:lnTo>
                  <a:cubicBezTo>
                    <a:pt x="942" y="144"/>
                    <a:pt x="942" y="144"/>
                    <a:pt x="942" y="144"/>
                  </a:cubicBezTo>
                  <a:cubicBezTo>
                    <a:pt x="934" y="144"/>
                    <a:pt x="934" y="144"/>
                    <a:pt x="934" y="144"/>
                  </a:cubicBezTo>
                  <a:cubicBezTo>
                    <a:pt x="934" y="144"/>
                    <a:pt x="934" y="144"/>
                    <a:pt x="926" y="144"/>
                  </a:cubicBezTo>
                  <a:lnTo>
                    <a:pt x="926" y="136"/>
                  </a:lnTo>
                  <a:cubicBezTo>
                    <a:pt x="258" y="136"/>
                    <a:pt x="258" y="136"/>
                    <a:pt x="258" y="136"/>
                  </a:cubicBezTo>
                  <a:cubicBezTo>
                    <a:pt x="242" y="136"/>
                    <a:pt x="226" y="161"/>
                    <a:pt x="226" y="177"/>
                  </a:cubicBezTo>
                  <a:cubicBezTo>
                    <a:pt x="226" y="193"/>
                    <a:pt x="242" y="209"/>
                    <a:pt x="258" y="209"/>
                  </a:cubicBezTo>
                  <a:cubicBezTo>
                    <a:pt x="886" y="209"/>
                    <a:pt x="886" y="209"/>
                    <a:pt x="886" y="209"/>
                  </a:cubicBezTo>
                  <a:cubicBezTo>
                    <a:pt x="789" y="619"/>
                    <a:pt x="789" y="619"/>
                    <a:pt x="789" y="619"/>
                  </a:cubicBezTo>
                  <a:cubicBezTo>
                    <a:pt x="290" y="619"/>
                    <a:pt x="290" y="619"/>
                    <a:pt x="290" y="619"/>
                  </a:cubicBezTo>
                  <a:cubicBezTo>
                    <a:pt x="177" y="32"/>
                    <a:pt x="177" y="32"/>
                    <a:pt x="177" y="32"/>
                  </a:cubicBezTo>
                  <a:cubicBezTo>
                    <a:pt x="177" y="32"/>
                    <a:pt x="177" y="32"/>
                    <a:pt x="177" y="24"/>
                  </a:cubicBezTo>
                  <a:lnTo>
                    <a:pt x="169" y="24"/>
                  </a:lnTo>
                  <a:cubicBezTo>
                    <a:pt x="169" y="24"/>
                    <a:pt x="169" y="24"/>
                    <a:pt x="169" y="16"/>
                  </a:cubicBezTo>
                  <a:lnTo>
                    <a:pt x="169" y="8"/>
                  </a:lnTo>
                  <a:cubicBezTo>
                    <a:pt x="161" y="8"/>
                    <a:pt x="161" y="8"/>
                    <a:pt x="161" y="8"/>
                  </a:cubicBezTo>
                  <a:cubicBezTo>
                    <a:pt x="161" y="8"/>
                    <a:pt x="161" y="8"/>
                    <a:pt x="154" y="8"/>
                  </a:cubicBezTo>
                  <a:cubicBezTo>
                    <a:pt x="154" y="8"/>
                    <a:pt x="154" y="8"/>
                    <a:pt x="154" y="0"/>
                  </a:cubicBezTo>
                  <a:cubicBezTo>
                    <a:pt x="154" y="0"/>
                    <a:pt x="154" y="0"/>
                    <a:pt x="145" y="0"/>
                  </a:cubicBezTo>
                  <a:lnTo>
                    <a:pt x="137" y="0"/>
                  </a:lnTo>
                  <a:cubicBezTo>
                    <a:pt x="33" y="0"/>
                    <a:pt x="33" y="0"/>
                    <a:pt x="33" y="0"/>
                  </a:cubicBezTo>
                  <a:cubicBezTo>
                    <a:pt x="16" y="0"/>
                    <a:pt x="0" y="16"/>
                    <a:pt x="0" y="40"/>
                  </a:cubicBezTo>
                  <a:cubicBezTo>
                    <a:pt x="0" y="56"/>
                    <a:pt x="16" y="72"/>
                    <a:pt x="33" y="72"/>
                  </a:cubicBezTo>
                  <a:cubicBezTo>
                    <a:pt x="113" y="72"/>
                    <a:pt x="113" y="72"/>
                    <a:pt x="113" y="72"/>
                  </a:cubicBezTo>
                  <a:cubicBezTo>
                    <a:pt x="218" y="619"/>
                    <a:pt x="218" y="619"/>
                    <a:pt x="218" y="619"/>
                  </a:cubicBezTo>
                  <a:cubicBezTo>
                    <a:pt x="186" y="619"/>
                    <a:pt x="186" y="619"/>
                    <a:pt x="186" y="619"/>
                  </a:cubicBezTo>
                  <a:lnTo>
                    <a:pt x="177" y="619"/>
                  </a:lnTo>
                  <a:cubicBezTo>
                    <a:pt x="177" y="627"/>
                    <a:pt x="177" y="627"/>
                    <a:pt x="177" y="627"/>
                  </a:cubicBezTo>
                  <a:cubicBezTo>
                    <a:pt x="169" y="627"/>
                    <a:pt x="169" y="627"/>
                    <a:pt x="169" y="627"/>
                  </a:cubicBezTo>
                  <a:cubicBezTo>
                    <a:pt x="161" y="627"/>
                    <a:pt x="161" y="627"/>
                    <a:pt x="161" y="627"/>
                  </a:cubicBezTo>
                  <a:cubicBezTo>
                    <a:pt x="161" y="636"/>
                    <a:pt x="161" y="636"/>
                    <a:pt x="161" y="636"/>
                  </a:cubicBezTo>
                  <a:cubicBezTo>
                    <a:pt x="161" y="636"/>
                    <a:pt x="161" y="636"/>
                    <a:pt x="154" y="636"/>
                  </a:cubicBezTo>
                  <a:cubicBezTo>
                    <a:pt x="154" y="636"/>
                    <a:pt x="154" y="636"/>
                    <a:pt x="154" y="644"/>
                  </a:cubicBezTo>
                  <a:cubicBezTo>
                    <a:pt x="57" y="788"/>
                    <a:pt x="57" y="788"/>
                    <a:pt x="57" y="788"/>
                  </a:cubicBezTo>
                  <a:cubicBezTo>
                    <a:pt x="57" y="788"/>
                    <a:pt x="57" y="788"/>
                    <a:pt x="57" y="797"/>
                  </a:cubicBezTo>
                  <a:lnTo>
                    <a:pt x="57" y="805"/>
                  </a:lnTo>
                  <a:cubicBezTo>
                    <a:pt x="49" y="805"/>
                    <a:pt x="49" y="805"/>
                    <a:pt x="49" y="805"/>
                  </a:cubicBezTo>
                  <a:cubicBezTo>
                    <a:pt x="49" y="805"/>
                    <a:pt x="49" y="805"/>
                    <a:pt x="49" y="813"/>
                  </a:cubicBezTo>
                  <a:cubicBezTo>
                    <a:pt x="57" y="813"/>
                    <a:pt x="57" y="813"/>
                    <a:pt x="57" y="813"/>
                  </a:cubicBezTo>
                  <a:lnTo>
                    <a:pt x="57" y="821"/>
                  </a:lnTo>
                  <a:lnTo>
                    <a:pt x="57" y="829"/>
                  </a:lnTo>
                  <a:cubicBezTo>
                    <a:pt x="57" y="829"/>
                    <a:pt x="57" y="829"/>
                    <a:pt x="65" y="829"/>
                  </a:cubicBezTo>
                  <a:lnTo>
                    <a:pt x="65" y="837"/>
                  </a:lnTo>
                  <a:cubicBezTo>
                    <a:pt x="65" y="837"/>
                    <a:pt x="65" y="837"/>
                    <a:pt x="73" y="837"/>
                  </a:cubicBezTo>
                  <a:cubicBezTo>
                    <a:pt x="73" y="837"/>
                    <a:pt x="73" y="837"/>
                    <a:pt x="81" y="845"/>
                  </a:cubicBezTo>
                  <a:lnTo>
                    <a:pt x="89" y="845"/>
                  </a:lnTo>
                  <a:cubicBezTo>
                    <a:pt x="242" y="845"/>
                    <a:pt x="242" y="845"/>
                    <a:pt x="242" y="845"/>
                  </a:cubicBezTo>
                  <a:cubicBezTo>
                    <a:pt x="226" y="861"/>
                    <a:pt x="226" y="885"/>
                    <a:pt x="226" y="917"/>
                  </a:cubicBezTo>
                  <a:cubicBezTo>
                    <a:pt x="226" y="990"/>
                    <a:pt x="290" y="1062"/>
                    <a:pt x="363" y="1062"/>
                  </a:cubicBezTo>
                  <a:cubicBezTo>
                    <a:pt x="443" y="1062"/>
                    <a:pt x="508" y="990"/>
                    <a:pt x="508" y="917"/>
                  </a:cubicBezTo>
                  <a:cubicBezTo>
                    <a:pt x="508" y="885"/>
                    <a:pt x="500" y="861"/>
                    <a:pt x="492" y="845"/>
                  </a:cubicBezTo>
                  <a:cubicBezTo>
                    <a:pt x="677" y="845"/>
                    <a:pt x="677" y="845"/>
                    <a:pt x="677" y="845"/>
                  </a:cubicBezTo>
                  <a:cubicBezTo>
                    <a:pt x="661" y="861"/>
                    <a:pt x="653" y="885"/>
                    <a:pt x="653" y="917"/>
                  </a:cubicBezTo>
                  <a:cubicBezTo>
                    <a:pt x="653" y="990"/>
                    <a:pt x="717" y="1062"/>
                    <a:pt x="798" y="1062"/>
                  </a:cubicBezTo>
                  <a:cubicBezTo>
                    <a:pt x="878" y="1062"/>
                    <a:pt x="942" y="990"/>
                    <a:pt x="942" y="917"/>
                  </a:cubicBezTo>
                  <a:cubicBezTo>
                    <a:pt x="942" y="885"/>
                    <a:pt x="934" y="861"/>
                    <a:pt x="926" y="845"/>
                  </a:cubicBezTo>
                  <a:cubicBezTo>
                    <a:pt x="942" y="845"/>
                    <a:pt x="942" y="845"/>
                    <a:pt x="942" y="845"/>
                  </a:cubicBezTo>
                  <a:cubicBezTo>
                    <a:pt x="967" y="845"/>
                    <a:pt x="983" y="829"/>
                    <a:pt x="983" y="805"/>
                  </a:cubicBezTo>
                  <a:cubicBezTo>
                    <a:pt x="983" y="788"/>
                    <a:pt x="967" y="773"/>
                    <a:pt x="942" y="773"/>
                  </a:cubicBezTo>
                  <a:close/>
                  <a:moveTo>
                    <a:pt x="435" y="917"/>
                  </a:moveTo>
                  <a:lnTo>
                    <a:pt x="435" y="917"/>
                  </a:lnTo>
                  <a:cubicBezTo>
                    <a:pt x="435" y="958"/>
                    <a:pt x="403" y="990"/>
                    <a:pt x="363" y="990"/>
                  </a:cubicBezTo>
                  <a:cubicBezTo>
                    <a:pt x="323" y="990"/>
                    <a:pt x="290" y="958"/>
                    <a:pt x="290" y="917"/>
                  </a:cubicBezTo>
                  <a:cubicBezTo>
                    <a:pt x="290" y="877"/>
                    <a:pt x="323" y="845"/>
                    <a:pt x="363" y="845"/>
                  </a:cubicBezTo>
                  <a:cubicBezTo>
                    <a:pt x="403" y="845"/>
                    <a:pt x="435" y="877"/>
                    <a:pt x="435" y="917"/>
                  </a:cubicBezTo>
                  <a:close/>
                  <a:moveTo>
                    <a:pt x="870" y="917"/>
                  </a:moveTo>
                  <a:lnTo>
                    <a:pt x="870" y="917"/>
                  </a:lnTo>
                  <a:cubicBezTo>
                    <a:pt x="870" y="958"/>
                    <a:pt x="838" y="990"/>
                    <a:pt x="798" y="990"/>
                  </a:cubicBezTo>
                  <a:cubicBezTo>
                    <a:pt x="757" y="990"/>
                    <a:pt x="725" y="958"/>
                    <a:pt x="725" y="917"/>
                  </a:cubicBezTo>
                  <a:cubicBezTo>
                    <a:pt x="725" y="877"/>
                    <a:pt x="757" y="845"/>
                    <a:pt x="798" y="845"/>
                  </a:cubicBezTo>
                  <a:cubicBezTo>
                    <a:pt x="838" y="845"/>
                    <a:pt x="870" y="877"/>
                    <a:pt x="870" y="917"/>
                  </a:cubicBezTo>
                  <a:close/>
                </a:path>
              </a:pathLst>
            </a:custGeom>
            <a:solidFill>
              <a:schemeClr val="bg1"/>
            </a:solidFill>
            <a:ln>
              <a:noFill/>
            </a:ln>
            <a:effectLst/>
          </p:spPr>
          <p:txBody>
            <a:bodyPr wrap="none" anchor="ctr"/>
            <a:lstStyle/>
            <a:p>
              <a:endParaRPr lang="es-MX"/>
            </a:p>
          </p:txBody>
        </p:sp>
      </p:grpSp>
      <p:grpSp>
        <p:nvGrpSpPr>
          <p:cNvPr id="57" name="Group 56">
            <a:extLst>
              <a:ext uri="{FF2B5EF4-FFF2-40B4-BE49-F238E27FC236}">
                <a16:creationId xmlns:a16="http://schemas.microsoft.com/office/drawing/2014/main" id="{E2F6BABF-2C7A-D50E-3271-288FF6207BF1}"/>
              </a:ext>
            </a:extLst>
          </p:cNvPr>
          <p:cNvGrpSpPr/>
          <p:nvPr/>
        </p:nvGrpSpPr>
        <p:grpSpPr>
          <a:xfrm>
            <a:off x="7102366" y="4626164"/>
            <a:ext cx="414906" cy="413037"/>
            <a:chOff x="4063753" y="2949809"/>
            <a:chExt cx="962810" cy="958473"/>
          </a:xfrm>
        </p:grpSpPr>
        <p:sp>
          <p:nvSpPr>
            <p:cNvPr id="58" name="Freeform 280">
              <a:extLst>
                <a:ext uri="{FF2B5EF4-FFF2-40B4-BE49-F238E27FC236}">
                  <a16:creationId xmlns:a16="http://schemas.microsoft.com/office/drawing/2014/main" id="{D45EF47A-C6B3-59CE-EC0A-F32757F3D806}"/>
                </a:ext>
              </a:extLst>
            </p:cNvPr>
            <p:cNvSpPr>
              <a:spLocks noChangeArrowheads="1"/>
            </p:cNvSpPr>
            <p:nvPr/>
          </p:nvSpPr>
          <p:spPr bwMode="auto">
            <a:xfrm>
              <a:off x="4063753" y="2949809"/>
              <a:ext cx="962810" cy="958473"/>
            </a:xfrm>
            <a:custGeom>
              <a:avLst/>
              <a:gdLst>
                <a:gd name="T0" fmla="*/ 704490 w 1957"/>
                <a:gd name="T1" fmla="*/ 350838 h 1948"/>
                <a:gd name="T2" fmla="*/ 704490 w 1957"/>
                <a:gd name="T3" fmla="*/ 350838 h 1948"/>
                <a:gd name="T4" fmla="*/ 354046 w 1957"/>
                <a:gd name="T5" fmla="*/ 701315 h 1948"/>
                <a:gd name="T6" fmla="*/ 0 w 1957"/>
                <a:gd name="T7" fmla="*/ 350838 h 1948"/>
                <a:gd name="T8" fmla="*/ 354046 w 1957"/>
                <a:gd name="T9" fmla="*/ 0 h 1948"/>
                <a:gd name="T10" fmla="*/ 704490 w 1957"/>
                <a:gd name="T11" fmla="*/ 350838 h 19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7" h="1948">
                  <a:moveTo>
                    <a:pt x="1956" y="974"/>
                  </a:moveTo>
                  <a:lnTo>
                    <a:pt x="1956" y="974"/>
                  </a:lnTo>
                  <a:cubicBezTo>
                    <a:pt x="1956" y="1513"/>
                    <a:pt x="1521" y="1947"/>
                    <a:pt x="983" y="1947"/>
                  </a:cubicBezTo>
                  <a:cubicBezTo>
                    <a:pt x="443" y="1947"/>
                    <a:pt x="0" y="1513"/>
                    <a:pt x="0" y="974"/>
                  </a:cubicBezTo>
                  <a:cubicBezTo>
                    <a:pt x="0" y="435"/>
                    <a:pt x="443" y="0"/>
                    <a:pt x="983" y="0"/>
                  </a:cubicBezTo>
                  <a:cubicBezTo>
                    <a:pt x="1521" y="0"/>
                    <a:pt x="1956" y="435"/>
                    <a:pt x="1956" y="974"/>
                  </a:cubicBezTo>
                </a:path>
              </a:pathLst>
            </a:custGeom>
            <a:solidFill>
              <a:schemeClr val="accent1"/>
            </a:solidFill>
            <a:ln>
              <a:noFill/>
            </a:ln>
            <a:effectLst/>
          </p:spPr>
          <p:txBody>
            <a:bodyPr wrap="none" anchor="ctr"/>
            <a:lstStyle/>
            <a:p>
              <a:endParaRPr lang="es-MX"/>
            </a:p>
          </p:txBody>
        </p:sp>
        <p:sp>
          <p:nvSpPr>
            <p:cNvPr id="59" name="Freeform 282">
              <a:extLst>
                <a:ext uri="{FF2B5EF4-FFF2-40B4-BE49-F238E27FC236}">
                  <a16:creationId xmlns:a16="http://schemas.microsoft.com/office/drawing/2014/main" id="{147FBA87-54CE-7574-2A4B-A3196FD7287B}"/>
                </a:ext>
              </a:extLst>
            </p:cNvPr>
            <p:cNvSpPr>
              <a:spLocks noChangeArrowheads="1"/>
            </p:cNvSpPr>
            <p:nvPr/>
          </p:nvSpPr>
          <p:spPr bwMode="auto">
            <a:xfrm>
              <a:off x="4304455" y="3168826"/>
              <a:ext cx="483574" cy="522607"/>
            </a:xfrm>
            <a:custGeom>
              <a:avLst/>
              <a:gdLst>
                <a:gd name="T0" fmla="*/ 72673 w 984"/>
                <a:gd name="T1" fmla="*/ 249060 h 1063"/>
                <a:gd name="T2" fmla="*/ 292852 w 984"/>
                <a:gd name="T3" fmla="*/ 249060 h 1063"/>
                <a:gd name="T4" fmla="*/ 295730 w 984"/>
                <a:gd name="T5" fmla="*/ 249060 h 1063"/>
                <a:gd name="T6" fmla="*/ 298609 w 984"/>
                <a:gd name="T7" fmla="*/ 249060 h 1063"/>
                <a:gd name="T8" fmla="*/ 301487 w 984"/>
                <a:gd name="T9" fmla="*/ 249060 h 1063"/>
                <a:gd name="T10" fmla="*/ 304365 w 984"/>
                <a:gd name="T11" fmla="*/ 246181 h 1063"/>
                <a:gd name="T12" fmla="*/ 304365 w 984"/>
                <a:gd name="T13" fmla="*/ 243301 h 1063"/>
                <a:gd name="T14" fmla="*/ 307243 w 984"/>
                <a:gd name="T15" fmla="*/ 243301 h 1063"/>
                <a:gd name="T16" fmla="*/ 307243 w 984"/>
                <a:gd name="T17" fmla="*/ 240422 h 1063"/>
                <a:gd name="T18" fmla="*/ 347897 w 984"/>
                <a:gd name="T19" fmla="*/ 63705 h 1063"/>
                <a:gd name="T20" fmla="*/ 347897 w 984"/>
                <a:gd name="T21" fmla="*/ 63705 h 1063"/>
                <a:gd name="T22" fmla="*/ 345019 w 984"/>
                <a:gd name="T23" fmla="*/ 60825 h 1063"/>
                <a:gd name="T24" fmla="*/ 345019 w 984"/>
                <a:gd name="T25" fmla="*/ 57946 h 1063"/>
                <a:gd name="T26" fmla="*/ 345019 w 984"/>
                <a:gd name="T27" fmla="*/ 54707 h 1063"/>
                <a:gd name="T28" fmla="*/ 341781 w 984"/>
                <a:gd name="T29" fmla="*/ 54707 h 1063"/>
                <a:gd name="T30" fmla="*/ 341781 w 984"/>
                <a:gd name="T31" fmla="*/ 51828 h 1063"/>
                <a:gd name="T32" fmla="*/ 338903 w 984"/>
                <a:gd name="T33" fmla="*/ 51828 h 1063"/>
                <a:gd name="T34" fmla="*/ 336025 w 984"/>
                <a:gd name="T35" fmla="*/ 51828 h 1063"/>
                <a:gd name="T36" fmla="*/ 333146 w 984"/>
                <a:gd name="T37" fmla="*/ 51828 h 1063"/>
                <a:gd name="T38" fmla="*/ 92820 w 984"/>
                <a:gd name="T39" fmla="*/ 75222 h 1063"/>
                <a:gd name="T40" fmla="*/ 63679 w 984"/>
                <a:gd name="T41" fmla="*/ 11517 h 1063"/>
                <a:gd name="T42" fmla="*/ 63679 w 984"/>
                <a:gd name="T43" fmla="*/ 8638 h 1063"/>
                <a:gd name="T44" fmla="*/ 60801 w 984"/>
                <a:gd name="T45" fmla="*/ 5759 h 1063"/>
                <a:gd name="T46" fmla="*/ 60801 w 984"/>
                <a:gd name="T47" fmla="*/ 5759 h 1063"/>
                <a:gd name="T48" fmla="*/ 57923 w 984"/>
                <a:gd name="T49" fmla="*/ 2879 h 1063"/>
                <a:gd name="T50" fmla="*/ 55404 w 984"/>
                <a:gd name="T51" fmla="*/ 0 h 1063"/>
                <a:gd name="T52" fmla="*/ 52167 w 984"/>
                <a:gd name="T53" fmla="*/ 0 h 1063"/>
                <a:gd name="T54" fmla="*/ 52167 w 984"/>
                <a:gd name="T55" fmla="*/ 0 h 1063"/>
                <a:gd name="T56" fmla="*/ 0 w 984"/>
                <a:gd name="T57" fmla="*/ 14397 h 1063"/>
                <a:gd name="T58" fmla="*/ 66917 w 984"/>
                <a:gd name="T59" fmla="*/ 222786 h 1063"/>
                <a:gd name="T60" fmla="*/ 63679 w 984"/>
                <a:gd name="T61" fmla="*/ 222786 h 1063"/>
                <a:gd name="T62" fmla="*/ 60801 w 984"/>
                <a:gd name="T63" fmla="*/ 225666 h 1063"/>
                <a:gd name="T64" fmla="*/ 57923 w 984"/>
                <a:gd name="T65" fmla="*/ 225666 h 1063"/>
                <a:gd name="T66" fmla="*/ 57923 w 984"/>
                <a:gd name="T67" fmla="*/ 228905 h 1063"/>
                <a:gd name="T68" fmla="*/ 55404 w 984"/>
                <a:gd name="T69" fmla="*/ 228905 h 1063"/>
                <a:gd name="T70" fmla="*/ 20507 w 984"/>
                <a:gd name="T71" fmla="*/ 283612 h 1063"/>
                <a:gd name="T72" fmla="*/ 20507 w 984"/>
                <a:gd name="T73" fmla="*/ 286851 h 1063"/>
                <a:gd name="T74" fmla="*/ 20507 w 984"/>
                <a:gd name="T75" fmla="*/ 289730 h 1063"/>
                <a:gd name="T76" fmla="*/ 17629 w 984"/>
                <a:gd name="T77" fmla="*/ 289730 h 1063"/>
                <a:gd name="T78" fmla="*/ 20507 w 984"/>
                <a:gd name="T79" fmla="*/ 292610 h 1063"/>
                <a:gd name="T80" fmla="*/ 20507 w 984"/>
                <a:gd name="T81" fmla="*/ 295489 h 1063"/>
                <a:gd name="T82" fmla="*/ 20507 w 984"/>
                <a:gd name="T83" fmla="*/ 298368 h 1063"/>
                <a:gd name="T84" fmla="*/ 23385 w 984"/>
                <a:gd name="T85" fmla="*/ 298368 h 1063"/>
                <a:gd name="T86" fmla="*/ 26263 w 984"/>
                <a:gd name="T87" fmla="*/ 301248 h 1063"/>
                <a:gd name="T88" fmla="*/ 26263 w 984"/>
                <a:gd name="T89" fmla="*/ 301248 h 1063"/>
                <a:gd name="T90" fmla="*/ 29141 w 984"/>
                <a:gd name="T91" fmla="*/ 304127 h 1063"/>
                <a:gd name="T92" fmla="*/ 32019 w 984"/>
                <a:gd name="T93" fmla="*/ 304127 h 1063"/>
                <a:gd name="T94" fmla="*/ 130596 w 984"/>
                <a:gd name="T95" fmla="*/ 382228 h 1063"/>
                <a:gd name="T96" fmla="*/ 234929 w 984"/>
                <a:gd name="T97" fmla="*/ 330041 h 1063"/>
                <a:gd name="T98" fmla="*/ 338903 w 984"/>
                <a:gd name="T99" fmla="*/ 304127 h 1063"/>
                <a:gd name="T100" fmla="*/ 156500 w 984"/>
                <a:gd name="T101" fmla="*/ 330041 h 1063"/>
                <a:gd name="T102" fmla="*/ 156500 w 984"/>
                <a:gd name="T103" fmla="*/ 330041 h 1063"/>
                <a:gd name="T104" fmla="*/ 260833 w 984"/>
                <a:gd name="T105" fmla="*/ 330041 h 106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84" h="1063">
                  <a:moveTo>
                    <a:pt x="942" y="773"/>
                  </a:moveTo>
                  <a:lnTo>
                    <a:pt x="942" y="773"/>
                  </a:lnTo>
                  <a:cubicBezTo>
                    <a:pt x="154" y="773"/>
                    <a:pt x="154" y="773"/>
                    <a:pt x="154" y="773"/>
                  </a:cubicBezTo>
                  <a:cubicBezTo>
                    <a:pt x="202" y="692"/>
                    <a:pt x="202" y="692"/>
                    <a:pt x="202" y="692"/>
                  </a:cubicBezTo>
                  <a:cubicBezTo>
                    <a:pt x="258" y="692"/>
                    <a:pt x="258" y="692"/>
                    <a:pt x="258" y="692"/>
                  </a:cubicBezTo>
                  <a:cubicBezTo>
                    <a:pt x="814" y="692"/>
                    <a:pt x="814" y="692"/>
                    <a:pt x="814" y="692"/>
                  </a:cubicBezTo>
                  <a:cubicBezTo>
                    <a:pt x="822" y="692"/>
                    <a:pt x="822" y="692"/>
                    <a:pt x="822" y="692"/>
                  </a:cubicBezTo>
                  <a:cubicBezTo>
                    <a:pt x="830" y="692"/>
                    <a:pt x="830" y="692"/>
                    <a:pt x="830" y="692"/>
                  </a:cubicBezTo>
                  <a:cubicBezTo>
                    <a:pt x="830" y="692"/>
                    <a:pt x="830" y="692"/>
                    <a:pt x="838" y="692"/>
                  </a:cubicBezTo>
                  <a:lnTo>
                    <a:pt x="838" y="684"/>
                  </a:lnTo>
                  <a:lnTo>
                    <a:pt x="846" y="684"/>
                  </a:lnTo>
                  <a:cubicBezTo>
                    <a:pt x="846" y="684"/>
                    <a:pt x="846" y="684"/>
                    <a:pt x="846" y="676"/>
                  </a:cubicBezTo>
                  <a:cubicBezTo>
                    <a:pt x="854" y="676"/>
                    <a:pt x="854" y="676"/>
                    <a:pt x="854" y="676"/>
                  </a:cubicBezTo>
                  <a:cubicBezTo>
                    <a:pt x="854" y="668"/>
                    <a:pt x="854" y="668"/>
                    <a:pt x="854" y="668"/>
                  </a:cubicBezTo>
                  <a:cubicBezTo>
                    <a:pt x="967" y="185"/>
                    <a:pt x="967" y="185"/>
                    <a:pt x="967" y="185"/>
                  </a:cubicBezTo>
                  <a:cubicBezTo>
                    <a:pt x="967" y="185"/>
                    <a:pt x="967" y="185"/>
                    <a:pt x="967" y="177"/>
                  </a:cubicBezTo>
                  <a:lnTo>
                    <a:pt x="967" y="169"/>
                  </a:lnTo>
                  <a:cubicBezTo>
                    <a:pt x="967" y="169"/>
                    <a:pt x="967" y="169"/>
                    <a:pt x="959" y="169"/>
                  </a:cubicBezTo>
                  <a:cubicBezTo>
                    <a:pt x="959" y="169"/>
                    <a:pt x="959" y="169"/>
                    <a:pt x="959" y="161"/>
                  </a:cubicBezTo>
                  <a:cubicBezTo>
                    <a:pt x="959" y="152"/>
                    <a:pt x="959" y="152"/>
                    <a:pt x="959" y="152"/>
                  </a:cubicBezTo>
                  <a:cubicBezTo>
                    <a:pt x="950" y="152"/>
                    <a:pt x="950" y="152"/>
                    <a:pt x="950" y="152"/>
                  </a:cubicBezTo>
                  <a:lnTo>
                    <a:pt x="950" y="144"/>
                  </a:lnTo>
                  <a:cubicBezTo>
                    <a:pt x="942" y="144"/>
                    <a:pt x="942" y="144"/>
                    <a:pt x="942" y="144"/>
                  </a:cubicBezTo>
                  <a:cubicBezTo>
                    <a:pt x="934" y="144"/>
                    <a:pt x="934" y="144"/>
                    <a:pt x="934" y="144"/>
                  </a:cubicBezTo>
                  <a:cubicBezTo>
                    <a:pt x="934" y="144"/>
                    <a:pt x="934" y="144"/>
                    <a:pt x="926" y="144"/>
                  </a:cubicBezTo>
                  <a:lnTo>
                    <a:pt x="926" y="136"/>
                  </a:lnTo>
                  <a:cubicBezTo>
                    <a:pt x="258" y="136"/>
                    <a:pt x="258" y="136"/>
                    <a:pt x="258" y="136"/>
                  </a:cubicBezTo>
                  <a:cubicBezTo>
                    <a:pt x="242" y="136"/>
                    <a:pt x="226" y="161"/>
                    <a:pt x="226" y="177"/>
                  </a:cubicBezTo>
                  <a:cubicBezTo>
                    <a:pt x="226" y="193"/>
                    <a:pt x="242" y="209"/>
                    <a:pt x="258" y="209"/>
                  </a:cubicBezTo>
                  <a:cubicBezTo>
                    <a:pt x="886" y="209"/>
                    <a:pt x="886" y="209"/>
                    <a:pt x="886" y="209"/>
                  </a:cubicBezTo>
                  <a:cubicBezTo>
                    <a:pt x="789" y="619"/>
                    <a:pt x="789" y="619"/>
                    <a:pt x="789" y="619"/>
                  </a:cubicBezTo>
                  <a:cubicBezTo>
                    <a:pt x="290" y="619"/>
                    <a:pt x="290" y="619"/>
                    <a:pt x="290" y="619"/>
                  </a:cubicBezTo>
                  <a:cubicBezTo>
                    <a:pt x="177" y="32"/>
                    <a:pt x="177" y="32"/>
                    <a:pt x="177" y="32"/>
                  </a:cubicBezTo>
                  <a:cubicBezTo>
                    <a:pt x="177" y="32"/>
                    <a:pt x="177" y="32"/>
                    <a:pt x="177" y="24"/>
                  </a:cubicBezTo>
                  <a:lnTo>
                    <a:pt x="169" y="24"/>
                  </a:lnTo>
                  <a:cubicBezTo>
                    <a:pt x="169" y="24"/>
                    <a:pt x="169" y="24"/>
                    <a:pt x="169" y="16"/>
                  </a:cubicBezTo>
                  <a:lnTo>
                    <a:pt x="169" y="8"/>
                  </a:lnTo>
                  <a:cubicBezTo>
                    <a:pt x="161" y="8"/>
                    <a:pt x="161" y="8"/>
                    <a:pt x="161" y="8"/>
                  </a:cubicBezTo>
                  <a:cubicBezTo>
                    <a:pt x="161" y="8"/>
                    <a:pt x="161" y="8"/>
                    <a:pt x="154" y="8"/>
                  </a:cubicBezTo>
                  <a:cubicBezTo>
                    <a:pt x="154" y="8"/>
                    <a:pt x="154" y="8"/>
                    <a:pt x="154" y="0"/>
                  </a:cubicBezTo>
                  <a:cubicBezTo>
                    <a:pt x="154" y="0"/>
                    <a:pt x="154" y="0"/>
                    <a:pt x="145" y="0"/>
                  </a:cubicBezTo>
                  <a:lnTo>
                    <a:pt x="137" y="0"/>
                  </a:lnTo>
                  <a:cubicBezTo>
                    <a:pt x="33" y="0"/>
                    <a:pt x="33" y="0"/>
                    <a:pt x="33" y="0"/>
                  </a:cubicBezTo>
                  <a:cubicBezTo>
                    <a:pt x="16" y="0"/>
                    <a:pt x="0" y="16"/>
                    <a:pt x="0" y="40"/>
                  </a:cubicBezTo>
                  <a:cubicBezTo>
                    <a:pt x="0" y="56"/>
                    <a:pt x="16" y="72"/>
                    <a:pt x="33" y="72"/>
                  </a:cubicBezTo>
                  <a:cubicBezTo>
                    <a:pt x="113" y="72"/>
                    <a:pt x="113" y="72"/>
                    <a:pt x="113" y="72"/>
                  </a:cubicBezTo>
                  <a:cubicBezTo>
                    <a:pt x="218" y="619"/>
                    <a:pt x="218" y="619"/>
                    <a:pt x="218" y="619"/>
                  </a:cubicBezTo>
                  <a:cubicBezTo>
                    <a:pt x="186" y="619"/>
                    <a:pt x="186" y="619"/>
                    <a:pt x="186" y="619"/>
                  </a:cubicBezTo>
                  <a:lnTo>
                    <a:pt x="177" y="619"/>
                  </a:lnTo>
                  <a:cubicBezTo>
                    <a:pt x="177" y="627"/>
                    <a:pt x="177" y="627"/>
                    <a:pt x="177" y="627"/>
                  </a:cubicBezTo>
                  <a:cubicBezTo>
                    <a:pt x="169" y="627"/>
                    <a:pt x="169" y="627"/>
                    <a:pt x="169" y="627"/>
                  </a:cubicBezTo>
                  <a:cubicBezTo>
                    <a:pt x="161" y="627"/>
                    <a:pt x="161" y="627"/>
                    <a:pt x="161" y="627"/>
                  </a:cubicBezTo>
                  <a:cubicBezTo>
                    <a:pt x="161" y="636"/>
                    <a:pt x="161" y="636"/>
                    <a:pt x="161" y="636"/>
                  </a:cubicBezTo>
                  <a:cubicBezTo>
                    <a:pt x="161" y="636"/>
                    <a:pt x="161" y="636"/>
                    <a:pt x="154" y="636"/>
                  </a:cubicBezTo>
                  <a:cubicBezTo>
                    <a:pt x="154" y="636"/>
                    <a:pt x="154" y="636"/>
                    <a:pt x="154" y="644"/>
                  </a:cubicBezTo>
                  <a:cubicBezTo>
                    <a:pt x="57" y="788"/>
                    <a:pt x="57" y="788"/>
                    <a:pt x="57" y="788"/>
                  </a:cubicBezTo>
                  <a:cubicBezTo>
                    <a:pt x="57" y="788"/>
                    <a:pt x="57" y="788"/>
                    <a:pt x="57" y="797"/>
                  </a:cubicBezTo>
                  <a:lnTo>
                    <a:pt x="57" y="805"/>
                  </a:lnTo>
                  <a:cubicBezTo>
                    <a:pt x="49" y="805"/>
                    <a:pt x="49" y="805"/>
                    <a:pt x="49" y="805"/>
                  </a:cubicBezTo>
                  <a:cubicBezTo>
                    <a:pt x="49" y="805"/>
                    <a:pt x="49" y="805"/>
                    <a:pt x="49" y="813"/>
                  </a:cubicBezTo>
                  <a:cubicBezTo>
                    <a:pt x="57" y="813"/>
                    <a:pt x="57" y="813"/>
                    <a:pt x="57" y="813"/>
                  </a:cubicBezTo>
                  <a:lnTo>
                    <a:pt x="57" y="821"/>
                  </a:lnTo>
                  <a:lnTo>
                    <a:pt x="57" y="829"/>
                  </a:lnTo>
                  <a:cubicBezTo>
                    <a:pt x="57" y="829"/>
                    <a:pt x="57" y="829"/>
                    <a:pt x="65" y="829"/>
                  </a:cubicBezTo>
                  <a:lnTo>
                    <a:pt x="65" y="837"/>
                  </a:lnTo>
                  <a:cubicBezTo>
                    <a:pt x="65" y="837"/>
                    <a:pt x="65" y="837"/>
                    <a:pt x="73" y="837"/>
                  </a:cubicBezTo>
                  <a:cubicBezTo>
                    <a:pt x="73" y="837"/>
                    <a:pt x="73" y="837"/>
                    <a:pt x="81" y="845"/>
                  </a:cubicBezTo>
                  <a:lnTo>
                    <a:pt x="89" y="845"/>
                  </a:lnTo>
                  <a:cubicBezTo>
                    <a:pt x="242" y="845"/>
                    <a:pt x="242" y="845"/>
                    <a:pt x="242" y="845"/>
                  </a:cubicBezTo>
                  <a:cubicBezTo>
                    <a:pt x="226" y="861"/>
                    <a:pt x="226" y="885"/>
                    <a:pt x="226" y="917"/>
                  </a:cubicBezTo>
                  <a:cubicBezTo>
                    <a:pt x="226" y="990"/>
                    <a:pt x="290" y="1062"/>
                    <a:pt x="363" y="1062"/>
                  </a:cubicBezTo>
                  <a:cubicBezTo>
                    <a:pt x="443" y="1062"/>
                    <a:pt x="508" y="990"/>
                    <a:pt x="508" y="917"/>
                  </a:cubicBezTo>
                  <a:cubicBezTo>
                    <a:pt x="508" y="885"/>
                    <a:pt x="500" y="861"/>
                    <a:pt x="492" y="845"/>
                  </a:cubicBezTo>
                  <a:cubicBezTo>
                    <a:pt x="677" y="845"/>
                    <a:pt x="677" y="845"/>
                    <a:pt x="677" y="845"/>
                  </a:cubicBezTo>
                  <a:cubicBezTo>
                    <a:pt x="661" y="861"/>
                    <a:pt x="653" y="885"/>
                    <a:pt x="653" y="917"/>
                  </a:cubicBezTo>
                  <a:cubicBezTo>
                    <a:pt x="653" y="990"/>
                    <a:pt x="717" y="1062"/>
                    <a:pt x="798" y="1062"/>
                  </a:cubicBezTo>
                  <a:cubicBezTo>
                    <a:pt x="878" y="1062"/>
                    <a:pt x="942" y="990"/>
                    <a:pt x="942" y="917"/>
                  </a:cubicBezTo>
                  <a:cubicBezTo>
                    <a:pt x="942" y="885"/>
                    <a:pt x="934" y="861"/>
                    <a:pt x="926" y="845"/>
                  </a:cubicBezTo>
                  <a:cubicBezTo>
                    <a:pt x="942" y="845"/>
                    <a:pt x="942" y="845"/>
                    <a:pt x="942" y="845"/>
                  </a:cubicBezTo>
                  <a:cubicBezTo>
                    <a:pt x="967" y="845"/>
                    <a:pt x="983" y="829"/>
                    <a:pt x="983" y="805"/>
                  </a:cubicBezTo>
                  <a:cubicBezTo>
                    <a:pt x="983" y="788"/>
                    <a:pt x="967" y="773"/>
                    <a:pt x="942" y="773"/>
                  </a:cubicBezTo>
                  <a:close/>
                  <a:moveTo>
                    <a:pt x="435" y="917"/>
                  </a:moveTo>
                  <a:lnTo>
                    <a:pt x="435" y="917"/>
                  </a:lnTo>
                  <a:cubicBezTo>
                    <a:pt x="435" y="958"/>
                    <a:pt x="403" y="990"/>
                    <a:pt x="363" y="990"/>
                  </a:cubicBezTo>
                  <a:cubicBezTo>
                    <a:pt x="323" y="990"/>
                    <a:pt x="290" y="958"/>
                    <a:pt x="290" y="917"/>
                  </a:cubicBezTo>
                  <a:cubicBezTo>
                    <a:pt x="290" y="877"/>
                    <a:pt x="323" y="845"/>
                    <a:pt x="363" y="845"/>
                  </a:cubicBezTo>
                  <a:cubicBezTo>
                    <a:pt x="403" y="845"/>
                    <a:pt x="435" y="877"/>
                    <a:pt x="435" y="917"/>
                  </a:cubicBezTo>
                  <a:close/>
                  <a:moveTo>
                    <a:pt x="870" y="917"/>
                  </a:moveTo>
                  <a:lnTo>
                    <a:pt x="870" y="917"/>
                  </a:lnTo>
                  <a:cubicBezTo>
                    <a:pt x="870" y="958"/>
                    <a:pt x="838" y="990"/>
                    <a:pt x="798" y="990"/>
                  </a:cubicBezTo>
                  <a:cubicBezTo>
                    <a:pt x="757" y="990"/>
                    <a:pt x="725" y="958"/>
                    <a:pt x="725" y="917"/>
                  </a:cubicBezTo>
                  <a:cubicBezTo>
                    <a:pt x="725" y="877"/>
                    <a:pt x="757" y="845"/>
                    <a:pt x="798" y="845"/>
                  </a:cubicBezTo>
                  <a:cubicBezTo>
                    <a:pt x="838" y="845"/>
                    <a:pt x="870" y="877"/>
                    <a:pt x="870" y="917"/>
                  </a:cubicBezTo>
                  <a:close/>
                </a:path>
              </a:pathLst>
            </a:custGeom>
            <a:solidFill>
              <a:schemeClr val="bg1"/>
            </a:solidFill>
            <a:ln>
              <a:noFill/>
            </a:ln>
            <a:effectLst/>
          </p:spPr>
          <p:txBody>
            <a:bodyPr wrap="none" anchor="ctr"/>
            <a:lstStyle/>
            <a:p>
              <a:endParaRPr lang="es-MX"/>
            </a:p>
          </p:txBody>
        </p:sp>
      </p:grpSp>
      <p:grpSp>
        <p:nvGrpSpPr>
          <p:cNvPr id="60" name="Group 59">
            <a:extLst>
              <a:ext uri="{FF2B5EF4-FFF2-40B4-BE49-F238E27FC236}">
                <a16:creationId xmlns:a16="http://schemas.microsoft.com/office/drawing/2014/main" id="{24600713-B6F1-36DA-BFA2-7C004EFA7C2C}"/>
              </a:ext>
            </a:extLst>
          </p:cNvPr>
          <p:cNvGrpSpPr/>
          <p:nvPr/>
        </p:nvGrpSpPr>
        <p:grpSpPr>
          <a:xfrm>
            <a:off x="9560490" y="4176495"/>
            <a:ext cx="414906" cy="413037"/>
            <a:chOff x="4063753" y="2949809"/>
            <a:chExt cx="962810" cy="958473"/>
          </a:xfrm>
        </p:grpSpPr>
        <p:sp>
          <p:nvSpPr>
            <p:cNvPr id="61" name="Freeform 280">
              <a:extLst>
                <a:ext uri="{FF2B5EF4-FFF2-40B4-BE49-F238E27FC236}">
                  <a16:creationId xmlns:a16="http://schemas.microsoft.com/office/drawing/2014/main" id="{5E651C19-616A-2A0F-33DD-18ED3673376B}"/>
                </a:ext>
              </a:extLst>
            </p:cNvPr>
            <p:cNvSpPr>
              <a:spLocks noChangeArrowheads="1"/>
            </p:cNvSpPr>
            <p:nvPr/>
          </p:nvSpPr>
          <p:spPr bwMode="auto">
            <a:xfrm>
              <a:off x="4063753" y="2949809"/>
              <a:ext cx="962810" cy="958473"/>
            </a:xfrm>
            <a:custGeom>
              <a:avLst/>
              <a:gdLst>
                <a:gd name="T0" fmla="*/ 704490 w 1957"/>
                <a:gd name="T1" fmla="*/ 350838 h 1948"/>
                <a:gd name="T2" fmla="*/ 704490 w 1957"/>
                <a:gd name="T3" fmla="*/ 350838 h 1948"/>
                <a:gd name="T4" fmla="*/ 354046 w 1957"/>
                <a:gd name="T5" fmla="*/ 701315 h 1948"/>
                <a:gd name="T6" fmla="*/ 0 w 1957"/>
                <a:gd name="T7" fmla="*/ 350838 h 1948"/>
                <a:gd name="T8" fmla="*/ 354046 w 1957"/>
                <a:gd name="T9" fmla="*/ 0 h 1948"/>
                <a:gd name="T10" fmla="*/ 704490 w 1957"/>
                <a:gd name="T11" fmla="*/ 350838 h 19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7" h="1948">
                  <a:moveTo>
                    <a:pt x="1956" y="974"/>
                  </a:moveTo>
                  <a:lnTo>
                    <a:pt x="1956" y="974"/>
                  </a:lnTo>
                  <a:cubicBezTo>
                    <a:pt x="1956" y="1513"/>
                    <a:pt x="1521" y="1947"/>
                    <a:pt x="983" y="1947"/>
                  </a:cubicBezTo>
                  <a:cubicBezTo>
                    <a:pt x="443" y="1947"/>
                    <a:pt x="0" y="1513"/>
                    <a:pt x="0" y="974"/>
                  </a:cubicBezTo>
                  <a:cubicBezTo>
                    <a:pt x="0" y="435"/>
                    <a:pt x="443" y="0"/>
                    <a:pt x="983" y="0"/>
                  </a:cubicBezTo>
                  <a:cubicBezTo>
                    <a:pt x="1521" y="0"/>
                    <a:pt x="1956" y="435"/>
                    <a:pt x="1956" y="974"/>
                  </a:cubicBezTo>
                </a:path>
              </a:pathLst>
            </a:custGeom>
            <a:solidFill>
              <a:schemeClr val="accent1"/>
            </a:solidFill>
            <a:ln>
              <a:noFill/>
            </a:ln>
            <a:effectLst/>
          </p:spPr>
          <p:txBody>
            <a:bodyPr wrap="none" anchor="ctr"/>
            <a:lstStyle/>
            <a:p>
              <a:endParaRPr lang="es-MX"/>
            </a:p>
          </p:txBody>
        </p:sp>
        <p:sp>
          <p:nvSpPr>
            <p:cNvPr id="62" name="Freeform 282">
              <a:extLst>
                <a:ext uri="{FF2B5EF4-FFF2-40B4-BE49-F238E27FC236}">
                  <a16:creationId xmlns:a16="http://schemas.microsoft.com/office/drawing/2014/main" id="{A23D58DF-D78E-7EA0-DEB9-6F5FAB6BF714}"/>
                </a:ext>
              </a:extLst>
            </p:cNvPr>
            <p:cNvSpPr>
              <a:spLocks noChangeArrowheads="1"/>
            </p:cNvSpPr>
            <p:nvPr/>
          </p:nvSpPr>
          <p:spPr bwMode="auto">
            <a:xfrm>
              <a:off x="4304455" y="3168826"/>
              <a:ext cx="483574" cy="522607"/>
            </a:xfrm>
            <a:custGeom>
              <a:avLst/>
              <a:gdLst>
                <a:gd name="T0" fmla="*/ 72673 w 984"/>
                <a:gd name="T1" fmla="*/ 249060 h 1063"/>
                <a:gd name="T2" fmla="*/ 292852 w 984"/>
                <a:gd name="T3" fmla="*/ 249060 h 1063"/>
                <a:gd name="T4" fmla="*/ 295730 w 984"/>
                <a:gd name="T5" fmla="*/ 249060 h 1063"/>
                <a:gd name="T6" fmla="*/ 298609 w 984"/>
                <a:gd name="T7" fmla="*/ 249060 h 1063"/>
                <a:gd name="T8" fmla="*/ 301487 w 984"/>
                <a:gd name="T9" fmla="*/ 249060 h 1063"/>
                <a:gd name="T10" fmla="*/ 304365 w 984"/>
                <a:gd name="T11" fmla="*/ 246181 h 1063"/>
                <a:gd name="T12" fmla="*/ 304365 w 984"/>
                <a:gd name="T13" fmla="*/ 243301 h 1063"/>
                <a:gd name="T14" fmla="*/ 307243 w 984"/>
                <a:gd name="T15" fmla="*/ 243301 h 1063"/>
                <a:gd name="T16" fmla="*/ 307243 w 984"/>
                <a:gd name="T17" fmla="*/ 240422 h 1063"/>
                <a:gd name="T18" fmla="*/ 347897 w 984"/>
                <a:gd name="T19" fmla="*/ 63705 h 1063"/>
                <a:gd name="T20" fmla="*/ 347897 w 984"/>
                <a:gd name="T21" fmla="*/ 63705 h 1063"/>
                <a:gd name="T22" fmla="*/ 345019 w 984"/>
                <a:gd name="T23" fmla="*/ 60825 h 1063"/>
                <a:gd name="T24" fmla="*/ 345019 w 984"/>
                <a:gd name="T25" fmla="*/ 57946 h 1063"/>
                <a:gd name="T26" fmla="*/ 345019 w 984"/>
                <a:gd name="T27" fmla="*/ 54707 h 1063"/>
                <a:gd name="T28" fmla="*/ 341781 w 984"/>
                <a:gd name="T29" fmla="*/ 54707 h 1063"/>
                <a:gd name="T30" fmla="*/ 341781 w 984"/>
                <a:gd name="T31" fmla="*/ 51828 h 1063"/>
                <a:gd name="T32" fmla="*/ 338903 w 984"/>
                <a:gd name="T33" fmla="*/ 51828 h 1063"/>
                <a:gd name="T34" fmla="*/ 336025 w 984"/>
                <a:gd name="T35" fmla="*/ 51828 h 1063"/>
                <a:gd name="T36" fmla="*/ 333146 w 984"/>
                <a:gd name="T37" fmla="*/ 51828 h 1063"/>
                <a:gd name="T38" fmla="*/ 92820 w 984"/>
                <a:gd name="T39" fmla="*/ 75222 h 1063"/>
                <a:gd name="T40" fmla="*/ 63679 w 984"/>
                <a:gd name="T41" fmla="*/ 11517 h 1063"/>
                <a:gd name="T42" fmla="*/ 63679 w 984"/>
                <a:gd name="T43" fmla="*/ 8638 h 1063"/>
                <a:gd name="T44" fmla="*/ 60801 w 984"/>
                <a:gd name="T45" fmla="*/ 5759 h 1063"/>
                <a:gd name="T46" fmla="*/ 60801 w 984"/>
                <a:gd name="T47" fmla="*/ 5759 h 1063"/>
                <a:gd name="T48" fmla="*/ 57923 w 984"/>
                <a:gd name="T49" fmla="*/ 2879 h 1063"/>
                <a:gd name="T50" fmla="*/ 55404 w 984"/>
                <a:gd name="T51" fmla="*/ 0 h 1063"/>
                <a:gd name="T52" fmla="*/ 52167 w 984"/>
                <a:gd name="T53" fmla="*/ 0 h 1063"/>
                <a:gd name="T54" fmla="*/ 52167 w 984"/>
                <a:gd name="T55" fmla="*/ 0 h 1063"/>
                <a:gd name="T56" fmla="*/ 0 w 984"/>
                <a:gd name="T57" fmla="*/ 14397 h 1063"/>
                <a:gd name="T58" fmla="*/ 66917 w 984"/>
                <a:gd name="T59" fmla="*/ 222786 h 1063"/>
                <a:gd name="T60" fmla="*/ 63679 w 984"/>
                <a:gd name="T61" fmla="*/ 222786 h 1063"/>
                <a:gd name="T62" fmla="*/ 60801 w 984"/>
                <a:gd name="T63" fmla="*/ 225666 h 1063"/>
                <a:gd name="T64" fmla="*/ 57923 w 984"/>
                <a:gd name="T65" fmla="*/ 225666 h 1063"/>
                <a:gd name="T66" fmla="*/ 57923 w 984"/>
                <a:gd name="T67" fmla="*/ 228905 h 1063"/>
                <a:gd name="T68" fmla="*/ 55404 w 984"/>
                <a:gd name="T69" fmla="*/ 228905 h 1063"/>
                <a:gd name="T70" fmla="*/ 20507 w 984"/>
                <a:gd name="T71" fmla="*/ 283612 h 1063"/>
                <a:gd name="T72" fmla="*/ 20507 w 984"/>
                <a:gd name="T73" fmla="*/ 286851 h 1063"/>
                <a:gd name="T74" fmla="*/ 20507 w 984"/>
                <a:gd name="T75" fmla="*/ 289730 h 1063"/>
                <a:gd name="T76" fmla="*/ 17629 w 984"/>
                <a:gd name="T77" fmla="*/ 289730 h 1063"/>
                <a:gd name="T78" fmla="*/ 20507 w 984"/>
                <a:gd name="T79" fmla="*/ 292610 h 1063"/>
                <a:gd name="T80" fmla="*/ 20507 w 984"/>
                <a:gd name="T81" fmla="*/ 295489 h 1063"/>
                <a:gd name="T82" fmla="*/ 20507 w 984"/>
                <a:gd name="T83" fmla="*/ 298368 h 1063"/>
                <a:gd name="T84" fmla="*/ 23385 w 984"/>
                <a:gd name="T85" fmla="*/ 298368 h 1063"/>
                <a:gd name="T86" fmla="*/ 26263 w 984"/>
                <a:gd name="T87" fmla="*/ 301248 h 1063"/>
                <a:gd name="T88" fmla="*/ 26263 w 984"/>
                <a:gd name="T89" fmla="*/ 301248 h 1063"/>
                <a:gd name="T90" fmla="*/ 29141 w 984"/>
                <a:gd name="T91" fmla="*/ 304127 h 1063"/>
                <a:gd name="T92" fmla="*/ 32019 w 984"/>
                <a:gd name="T93" fmla="*/ 304127 h 1063"/>
                <a:gd name="T94" fmla="*/ 130596 w 984"/>
                <a:gd name="T95" fmla="*/ 382228 h 1063"/>
                <a:gd name="T96" fmla="*/ 234929 w 984"/>
                <a:gd name="T97" fmla="*/ 330041 h 1063"/>
                <a:gd name="T98" fmla="*/ 338903 w 984"/>
                <a:gd name="T99" fmla="*/ 304127 h 1063"/>
                <a:gd name="T100" fmla="*/ 156500 w 984"/>
                <a:gd name="T101" fmla="*/ 330041 h 1063"/>
                <a:gd name="T102" fmla="*/ 156500 w 984"/>
                <a:gd name="T103" fmla="*/ 330041 h 1063"/>
                <a:gd name="T104" fmla="*/ 260833 w 984"/>
                <a:gd name="T105" fmla="*/ 330041 h 106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84" h="1063">
                  <a:moveTo>
                    <a:pt x="942" y="773"/>
                  </a:moveTo>
                  <a:lnTo>
                    <a:pt x="942" y="773"/>
                  </a:lnTo>
                  <a:cubicBezTo>
                    <a:pt x="154" y="773"/>
                    <a:pt x="154" y="773"/>
                    <a:pt x="154" y="773"/>
                  </a:cubicBezTo>
                  <a:cubicBezTo>
                    <a:pt x="202" y="692"/>
                    <a:pt x="202" y="692"/>
                    <a:pt x="202" y="692"/>
                  </a:cubicBezTo>
                  <a:cubicBezTo>
                    <a:pt x="258" y="692"/>
                    <a:pt x="258" y="692"/>
                    <a:pt x="258" y="692"/>
                  </a:cubicBezTo>
                  <a:cubicBezTo>
                    <a:pt x="814" y="692"/>
                    <a:pt x="814" y="692"/>
                    <a:pt x="814" y="692"/>
                  </a:cubicBezTo>
                  <a:cubicBezTo>
                    <a:pt x="822" y="692"/>
                    <a:pt x="822" y="692"/>
                    <a:pt x="822" y="692"/>
                  </a:cubicBezTo>
                  <a:cubicBezTo>
                    <a:pt x="830" y="692"/>
                    <a:pt x="830" y="692"/>
                    <a:pt x="830" y="692"/>
                  </a:cubicBezTo>
                  <a:cubicBezTo>
                    <a:pt x="830" y="692"/>
                    <a:pt x="830" y="692"/>
                    <a:pt x="838" y="692"/>
                  </a:cubicBezTo>
                  <a:lnTo>
                    <a:pt x="838" y="684"/>
                  </a:lnTo>
                  <a:lnTo>
                    <a:pt x="846" y="684"/>
                  </a:lnTo>
                  <a:cubicBezTo>
                    <a:pt x="846" y="684"/>
                    <a:pt x="846" y="684"/>
                    <a:pt x="846" y="676"/>
                  </a:cubicBezTo>
                  <a:cubicBezTo>
                    <a:pt x="854" y="676"/>
                    <a:pt x="854" y="676"/>
                    <a:pt x="854" y="676"/>
                  </a:cubicBezTo>
                  <a:cubicBezTo>
                    <a:pt x="854" y="668"/>
                    <a:pt x="854" y="668"/>
                    <a:pt x="854" y="668"/>
                  </a:cubicBezTo>
                  <a:cubicBezTo>
                    <a:pt x="967" y="185"/>
                    <a:pt x="967" y="185"/>
                    <a:pt x="967" y="185"/>
                  </a:cubicBezTo>
                  <a:cubicBezTo>
                    <a:pt x="967" y="185"/>
                    <a:pt x="967" y="185"/>
                    <a:pt x="967" y="177"/>
                  </a:cubicBezTo>
                  <a:lnTo>
                    <a:pt x="967" y="169"/>
                  </a:lnTo>
                  <a:cubicBezTo>
                    <a:pt x="967" y="169"/>
                    <a:pt x="967" y="169"/>
                    <a:pt x="959" y="169"/>
                  </a:cubicBezTo>
                  <a:cubicBezTo>
                    <a:pt x="959" y="169"/>
                    <a:pt x="959" y="169"/>
                    <a:pt x="959" y="161"/>
                  </a:cubicBezTo>
                  <a:cubicBezTo>
                    <a:pt x="959" y="152"/>
                    <a:pt x="959" y="152"/>
                    <a:pt x="959" y="152"/>
                  </a:cubicBezTo>
                  <a:cubicBezTo>
                    <a:pt x="950" y="152"/>
                    <a:pt x="950" y="152"/>
                    <a:pt x="950" y="152"/>
                  </a:cubicBezTo>
                  <a:lnTo>
                    <a:pt x="950" y="144"/>
                  </a:lnTo>
                  <a:cubicBezTo>
                    <a:pt x="942" y="144"/>
                    <a:pt x="942" y="144"/>
                    <a:pt x="942" y="144"/>
                  </a:cubicBezTo>
                  <a:cubicBezTo>
                    <a:pt x="934" y="144"/>
                    <a:pt x="934" y="144"/>
                    <a:pt x="934" y="144"/>
                  </a:cubicBezTo>
                  <a:cubicBezTo>
                    <a:pt x="934" y="144"/>
                    <a:pt x="934" y="144"/>
                    <a:pt x="926" y="144"/>
                  </a:cubicBezTo>
                  <a:lnTo>
                    <a:pt x="926" y="136"/>
                  </a:lnTo>
                  <a:cubicBezTo>
                    <a:pt x="258" y="136"/>
                    <a:pt x="258" y="136"/>
                    <a:pt x="258" y="136"/>
                  </a:cubicBezTo>
                  <a:cubicBezTo>
                    <a:pt x="242" y="136"/>
                    <a:pt x="226" y="161"/>
                    <a:pt x="226" y="177"/>
                  </a:cubicBezTo>
                  <a:cubicBezTo>
                    <a:pt x="226" y="193"/>
                    <a:pt x="242" y="209"/>
                    <a:pt x="258" y="209"/>
                  </a:cubicBezTo>
                  <a:cubicBezTo>
                    <a:pt x="886" y="209"/>
                    <a:pt x="886" y="209"/>
                    <a:pt x="886" y="209"/>
                  </a:cubicBezTo>
                  <a:cubicBezTo>
                    <a:pt x="789" y="619"/>
                    <a:pt x="789" y="619"/>
                    <a:pt x="789" y="619"/>
                  </a:cubicBezTo>
                  <a:cubicBezTo>
                    <a:pt x="290" y="619"/>
                    <a:pt x="290" y="619"/>
                    <a:pt x="290" y="619"/>
                  </a:cubicBezTo>
                  <a:cubicBezTo>
                    <a:pt x="177" y="32"/>
                    <a:pt x="177" y="32"/>
                    <a:pt x="177" y="32"/>
                  </a:cubicBezTo>
                  <a:cubicBezTo>
                    <a:pt x="177" y="32"/>
                    <a:pt x="177" y="32"/>
                    <a:pt x="177" y="24"/>
                  </a:cubicBezTo>
                  <a:lnTo>
                    <a:pt x="169" y="24"/>
                  </a:lnTo>
                  <a:cubicBezTo>
                    <a:pt x="169" y="24"/>
                    <a:pt x="169" y="24"/>
                    <a:pt x="169" y="16"/>
                  </a:cubicBezTo>
                  <a:lnTo>
                    <a:pt x="169" y="8"/>
                  </a:lnTo>
                  <a:cubicBezTo>
                    <a:pt x="161" y="8"/>
                    <a:pt x="161" y="8"/>
                    <a:pt x="161" y="8"/>
                  </a:cubicBezTo>
                  <a:cubicBezTo>
                    <a:pt x="161" y="8"/>
                    <a:pt x="161" y="8"/>
                    <a:pt x="154" y="8"/>
                  </a:cubicBezTo>
                  <a:cubicBezTo>
                    <a:pt x="154" y="8"/>
                    <a:pt x="154" y="8"/>
                    <a:pt x="154" y="0"/>
                  </a:cubicBezTo>
                  <a:cubicBezTo>
                    <a:pt x="154" y="0"/>
                    <a:pt x="154" y="0"/>
                    <a:pt x="145" y="0"/>
                  </a:cubicBezTo>
                  <a:lnTo>
                    <a:pt x="137" y="0"/>
                  </a:lnTo>
                  <a:cubicBezTo>
                    <a:pt x="33" y="0"/>
                    <a:pt x="33" y="0"/>
                    <a:pt x="33" y="0"/>
                  </a:cubicBezTo>
                  <a:cubicBezTo>
                    <a:pt x="16" y="0"/>
                    <a:pt x="0" y="16"/>
                    <a:pt x="0" y="40"/>
                  </a:cubicBezTo>
                  <a:cubicBezTo>
                    <a:pt x="0" y="56"/>
                    <a:pt x="16" y="72"/>
                    <a:pt x="33" y="72"/>
                  </a:cubicBezTo>
                  <a:cubicBezTo>
                    <a:pt x="113" y="72"/>
                    <a:pt x="113" y="72"/>
                    <a:pt x="113" y="72"/>
                  </a:cubicBezTo>
                  <a:cubicBezTo>
                    <a:pt x="218" y="619"/>
                    <a:pt x="218" y="619"/>
                    <a:pt x="218" y="619"/>
                  </a:cubicBezTo>
                  <a:cubicBezTo>
                    <a:pt x="186" y="619"/>
                    <a:pt x="186" y="619"/>
                    <a:pt x="186" y="619"/>
                  </a:cubicBezTo>
                  <a:lnTo>
                    <a:pt x="177" y="619"/>
                  </a:lnTo>
                  <a:cubicBezTo>
                    <a:pt x="177" y="627"/>
                    <a:pt x="177" y="627"/>
                    <a:pt x="177" y="627"/>
                  </a:cubicBezTo>
                  <a:cubicBezTo>
                    <a:pt x="169" y="627"/>
                    <a:pt x="169" y="627"/>
                    <a:pt x="169" y="627"/>
                  </a:cubicBezTo>
                  <a:cubicBezTo>
                    <a:pt x="161" y="627"/>
                    <a:pt x="161" y="627"/>
                    <a:pt x="161" y="627"/>
                  </a:cubicBezTo>
                  <a:cubicBezTo>
                    <a:pt x="161" y="636"/>
                    <a:pt x="161" y="636"/>
                    <a:pt x="161" y="636"/>
                  </a:cubicBezTo>
                  <a:cubicBezTo>
                    <a:pt x="161" y="636"/>
                    <a:pt x="161" y="636"/>
                    <a:pt x="154" y="636"/>
                  </a:cubicBezTo>
                  <a:cubicBezTo>
                    <a:pt x="154" y="636"/>
                    <a:pt x="154" y="636"/>
                    <a:pt x="154" y="644"/>
                  </a:cubicBezTo>
                  <a:cubicBezTo>
                    <a:pt x="57" y="788"/>
                    <a:pt x="57" y="788"/>
                    <a:pt x="57" y="788"/>
                  </a:cubicBezTo>
                  <a:cubicBezTo>
                    <a:pt x="57" y="788"/>
                    <a:pt x="57" y="788"/>
                    <a:pt x="57" y="797"/>
                  </a:cubicBezTo>
                  <a:lnTo>
                    <a:pt x="57" y="805"/>
                  </a:lnTo>
                  <a:cubicBezTo>
                    <a:pt x="49" y="805"/>
                    <a:pt x="49" y="805"/>
                    <a:pt x="49" y="805"/>
                  </a:cubicBezTo>
                  <a:cubicBezTo>
                    <a:pt x="49" y="805"/>
                    <a:pt x="49" y="805"/>
                    <a:pt x="49" y="813"/>
                  </a:cubicBezTo>
                  <a:cubicBezTo>
                    <a:pt x="57" y="813"/>
                    <a:pt x="57" y="813"/>
                    <a:pt x="57" y="813"/>
                  </a:cubicBezTo>
                  <a:lnTo>
                    <a:pt x="57" y="821"/>
                  </a:lnTo>
                  <a:lnTo>
                    <a:pt x="57" y="829"/>
                  </a:lnTo>
                  <a:cubicBezTo>
                    <a:pt x="57" y="829"/>
                    <a:pt x="57" y="829"/>
                    <a:pt x="65" y="829"/>
                  </a:cubicBezTo>
                  <a:lnTo>
                    <a:pt x="65" y="837"/>
                  </a:lnTo>
                  <a:cubicBezTo>
                    <a:pt x="65" y="837"/>
                    <a:pt x="65" y="837"/>
                    <a:pt x="73" y="837"/>
                  </a:cubicBezTo>
                  <a:cubicBezTo>
                    <a:pt x="73" y="837"/>
                    <a:pt x="73" y="837"/>
                    <a:pt x="81" y="845"/>
                  </a:cubicBezTo>
                  <a:lnTo>
                    <a:pt x="89" y="845"/>
                  </a:lnTo>
                  <a:cubicBezTo>
                    <a:pt x="242" y="845"/>
                    <a:pt x="242" y="845"/>
                    <a:pt x="242" y="845"/>
                  </a:cubicBezTo>
                  <a:cubicBezTo>
                    <a:pt x="226" y="861"/>
                    <a:pt x="226" y="885"/>
                    <a:pt x="226" y="917"/>
                  </a:cubicBezTo>
                  <a:cubicBezTo>
                    <a:pt x="226" y="990"/>
                    <a:pt x="290" y="1062"/>
                    <a:pt x="363" y="1062"/>
                  </a:cubicBezTo>
                  <a:cubicBezTo>
                    <a:pt x="443" y="1062"/>
                    <a:pt x="508" y="990"/>
                    <a:pt x="508" y="917"/>
                  </a:cubicBezTo>
                  <a:cubicBezTo>
                    <a:pt x="508" y="885"/>
                    <a:pt x="500" y="861"/>
                    <a:pt x="492" y="845"/>
                  </a:cubicBezTo>
                  <a:cubicBezTo>
                    <a:pt x="677" y="845"/>
                    <a:pt x="677" y="845"/>
                    <a:pt x="677" y="845"/>
                  </a:cubicBezTo>
                  <a:cubicBezTo>
                    <a:pt x="661" y="861"/>
                    <a:pt x="653" y="885"/>
                    <a:pt x="653" y="917"/>
                  </a:cubicBezTo>
                  <a:cubicBezTo>
                    <a:pt x="653" y="990"/>
                    <a:pt x="717" y="1062"/>
                    <a:pt x="798" y="1062"/>
                  </a:cubicBezTo>
                  <a:cubicBezTo>
                    <a:pt x="878" y="1062"/>
                    <a:pt x="942" y="990"/>
                    <a:pt x="942" y="917"/>
                  </a:cubicBezTo>
                  <a:cubicBezTo>
                    <a:pt x="942" y="885"/>
                    <a:pt x="934" y="861"/>
                    <a:pt x="926" y="845"/>
                  </a:cubicBezTo>
                  <a:cubicBezTo>
                    <a:pt x="942" y="845"/>
                    <a:pt x="942" y="845"/>
                    <a:pt x="942" y="845"/>
                  </a:cubicBezTo>
                  <a:cubicBezTo>
                    <a:pt x="967" y="845"/>
                    <a:pt x="983" y="829"/>
                    <a:pt x="983" y="805"/>
                  </a:cubicBezTo>
                  <a:cubicBezTo>
                    <a:pt x="983" y="788"/>
                    <a:pt x="967" y="773"/>
                    <a:pt x="942" y="773"/>
                  </a:cubicBezTo>
                  <a:close/>
                  <a:moveTo>
                    <a:pt x="435" y="917"/>
                  </a:moveTo>
                  <a:lnTo>
                    <a:pt x="435" y="917"/>
                  </a:lnTo>
                  <a:cubicBezTo>
                    <a:pt x="435" y="958"/>
                    <a:pt x="403" y="990"/>
                    <a:pt x="363" y="990"/>
                  </a:cubicBezTo>
                  <a:cubicBezTo>
                    <a:pt x="323" y="990"/>
                    <a:pt x="290" y="958"/>
                    <a:pt x="290" y="917"/>
                  </a:cubicBezTo>
                  <a:cubicBezTo>
                    <a:pt x="290" y="877"/>
                    <a:pt x="323" y="845"/>
                    <a:pt x="363" y="845"/>
                  </a:cubicBezTo>
                  <a:cubicBezTo>
                    <a:pt x="403" y="845"/>
                    <a:pt x="435" y="877"/>
                    <a:pt x="435" y="917"/>
                  </a:cubicBezTo>
                  <a:close/>
                  <a:moveTo>
                    <a:pt x="870" y="917"/>
                  </a:moveTo>
                  <a:lnTo>
                    <a:pt x="870" y="917"/>
                  </a:lnTo>
                  <a:cubicBezTo>
                    <a:pt x="870" y="958"/>
                    <a:pt x="838" y="990"/>
                    <a:pt x="798" y="990"/>
                  </a:cubicBezTo>
                  <a:cubicBezTo>
                    <a:pt x="757" y="990"/>
                    <a:pt x="725" y="958"/>
                    <a:pt x="725" y="917"/>
                  </a:cubicBezTo>
                  <a:cubicBezTo>
                    <a:pt x="725" y="877"/>
                    <a:pt x="757" y="845"/>
                    <a:pt x="798" y="845"/>
                  </a:cubicBezTo>
                  <a:cubicBezTo>
                    <a:pt x="838" y="845"/>
                    <a:pt x="870" y="877"/>
                    <a:pt x="870" y="917"/>
                  </a:cubicBezTo>
                  <a:close/>
                </a:path>
              </a:pathLst>
            </a:custGeom>
            <a:solidFill>
              <a:schemeClr val="bg1"/>
            </a:solidFill>
            <a:ln>
              <a:noFill/>
            </a:ln>
            <a:effectLst/>
          </p:spPr>
          <p:txBody>
            <a:bodyPr wrap="none" anchor="ctr"/>
            <a:lstStyle/>
            <a:p>
              <a:endParaRPr lang="es-MX"/>
            </a:p>
          </p:txBody>
        </p:sp>
      </p:grpSp>
    </p:spTree>
    <p:extLst>
      <p:ext uri="{BB962C8B-B14F-4D97-AF65-F5344CB8AC3E}">
        <p14:creationId xmlns:p14="http://schemas.microsoft.com/office/powerpoint/2010/main" val="4134140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7B1C488-5182-4753-9859-01B7006E4EB5}"/>
              </a:ext>
            </a:extLst>
          </p:cNvPr>
          <p:cNvSpPr>
            <a:spLocks noGrp="1"/>
          </p:cNvSpPr>
          <p:nvPr>
            <p:ph type="sldNum" sz="quarter" idx="14"/>
          </p:nvPr>
        </p:nvSpPr>
        <p:spPr/>
        <p:txBody>
          <a:bodyPr/>
          <a:lstStyle/>
          <a:p>
            <a:fld id="{6F75E9E8-232C-4AE7-ABE1-C7018BDE6178}" type="slidenum">
              <a:rPr lang="en-GB" smtClean="0">
                <a:solidFill>
                  <a:schemeClr val="bg1"/>
                </a:solidFill>
              </a:rPr>
              <a:t>3</a:t>
            </a:fld>
            <a:endParaRPr lang="en-GB">
              <a:solidFill>
                <a:schemeClr val="bg1"/>
              </a:solidFill>
            </a:endParaRPr>
          </a:p>
        </p:txBody>
      </p:sp>
      <p:sp>
        <p:nvSpPr>
          <p:cNvPr id="4" name="Title 3">
            <a:extLst>
              <a:ext uri="{FF2B5EF4-FFF2-40B4-BE49-F238E27FC236}">
                <a16:creationId xmlns:a16="http://schemas.microsoft.com/office/drawing/2014/main" id="{8C8C282A-8F6B-824F-85AE-64FB843E6DA5}"/>
              </a:ext>
            </a:extLst>
          </p:cNvPr>
          <p:cNvSpPr>
            <a:spLocks noGrp="1"/>
          </p:cNvSpPr>
          <p:nvPr>
            <p:ph type="title"/>
          </p:nvPr>
        </p:nvSpPr>
        <p:spPr/>
        <p:txBody>
          <a:bodyPr>
            <a:normAutofit/>
          </a:bodyPr>
          <a:lstStyle/>
          <a:p>
            <a:r>
              <a:rPr lang="en-GB">
                <a:latin typeface="Tahoma" panose="020B0604030504040204" pitchFamily="34" charset="0"/>
                <a:ea typeface="Tahoma" panose="020B0604030504040204" pitchFamily="34" charset="0"/>
                <a:cs typeface="Tahoma" panose="020B0604030504040204" pitchFamily="34" charset="0"/>
              </a:rPr>
              <a:t>SLP-triangle</a:t>
            </a:r>
          </a:p>
        </p:txBody>
      </p:sp>
      <p:sp>
        <p:nvSpPr>
          <p:cNvPr id="5" name="Subtitle 4">
            <a:extLst>
              <a:ext uri="{FF2B5EF4-FFF2-40B4-BE49-F238E27FC236}">
                <a16:creationId xmlns:a16="http://schemas.microsoft.com/office/drawing/2014/main" id="{E174392E-85A7-0D46-A875-6FA99503FA41}"/>
              </a:ext>
            </a:extLst>
          </p:cNvPr>
          <p:cNvSpPr>
            <a:spLocks noGrp="1"/>
          </p:cNvSpPr>
          <p:nvPr>
            <p:ph type="subTitle" idx="15"/>
          </p:nvPr>
        </p:nvSpPr>
        <p:spPr/>
        <p:txBody>
          <a:bodyPr/>
          <a:lstStyle/>
          <a:p>
            <a:r>
              <a:rPr lang="en-GB"/>
              <a:t>Security, </a:t>
            </a:r>
            <a:r>
              <a:rPr lang="en-HK"/>
              <a:t>liquidity and profitability</a:t>
            </a:r>
            <a:endParaRPr lang="en-GB"/>
          </a:p>
        </p:txBody>
      </p:sp>
      <p:grpSp>
        <p:nvGrpSpPr>
          <p:cNvPr id="7" name="Group 6">
            <a:extLst>
              <a:ext uri="{FF2B5EF4-FFF2-40B4-BE49-F238E27FC236}">
                <a16:creationId xmlns:a16="http://schemas.microsoft.com/office/drawing/2014/main" id="{95EF4306-43DD-3DE4-226D-8FD03031324C}"/>
              </a:ext>
            </a:extLst>
          </p:cNvPr>
          <p:cNvGrpSpPr/>
          <p:nvPr/>
        </p:nvGrpSpPr>
        <p:grpSpPr>
          <a:xfrm>
            <a:off x="883919" y="2523317"/>
            <a:ext cx="2700170" cy="2327732"/>
            <a:chOff x="883919" y="2766508"/>
            <a:chExt cx="2700170" cy="2327732"/>
          </a:xfrm>
        </p:grpSpPr>
        <p:sp>
          <p:nvSpPr>
            <p:cNvPr id="2" name="Triangle 1">
              <a:extLst>
                <a:ext uri="{FF2B5EF4-FFF2-40B4-BE49-F238E27FC236}">
                  <a16:creationId xmlns:a16="http://schemas.microsoft.com/office/drawing/2014/main" id="{4DDA3C93-5FC2-55D1-4261-C301943E8546}"/>
                </a:ext>
              </a:extLst>
            </p:cNvPr>
            <p:cNvSpPr/>
            <p:nvPr/>
          </p:nvSpPr>
          <p:spPr>
            <a:xfrm>
              <a:off x="883919" y="4001844"/>
              <a:ext cx="2700169" cy="1092395"/>
            </a:xfrm>
            <a:prstGeom prst="triangle">
              <a:avLst>
                <a:gd name="adj" fmla="val 50000"/>
              </a:avLst>
            </a:prstGeom>
            <a:solidFill>
              <a:schemeClr val="accent3">
                <a:lumMod val="20000"/>
                <a:lumOff val="8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8E6E6B7D-C025-69C0-3925-DB0E3DEB8EAD}"/>
                </a:ext>
              </a:extLst>
            </p:cNvPr>
            <p:cNvSpPr/>
            <p:nvPr/>
          </p:nvSpPr>
          <p:spPr>
            <a:xfrm>
              <a:off x="883920" y="2766508"/>
              <a:ext cx="2700169" cy="2327732"/>
            </a:xfrm>
            <a:prstGeom prst="triangl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B900EFC-FE2A-12BA-B234-DDB7C8017F93}"/>
              </a:ext>
            </a:extLst>
          </p:cNvPr>
          <p:cNvGrpSpPr/>
          <p:nvPr/>
        </p:nvGrpSpPr>
        <p:grpSpPr>
          <a:xfrm>
            <a:off x="4745915" y="2523317"/>
            <a:ext cx="2700170" cy="2327732"/>
            <a:chOff x="4371190" y="2523317"/>
            <a:chExt cx="2700170" cy="2327732"/>
          </a:xfrm>
        </p:grpSpPr>
        <p:sp>
          <p:nvSpPr>
            <p:cNvPr id="13" name="Triangle 12">
              <a:extLst>
                <a:ext uri="{FF2B5EF4-FFF2-40B4-BE49-F238E27FC236}">
                  <a16:creationId xmlns:a16="http://schemas.microsoft.com/office/drawing/2014/main" id="{4B40039E-9EC8-7293-6703-3E5DEE39262C}"/>
                </a:ext>
              </a:extLst>
            </p:cNvPr>
            <p:cNvSpPr/>
            <p:nvPr/>
          </p:nvSpPr>
          <p:spPr>
            <a:xfrm>
              <a:off x="4371190" y="2532281"/>
              <a:ext cx="1721224" cy="2318767"/>
            </a:xfrm>
            <a:custGeom>
              <a:avLst/>
              <a:gdLst>
                <a:gd name="connsiteX0" fmla="*/ 0 w 2700169"/>
                <a:gd name="connsiteY0" fmla="*/ 1092395 h 1092395"/>
                <a:gd name="connsiteX1" fmla="*/ 1350085 w 2700169"/>
                <a:gd name="connsiteY1" fmla="*/ 0 h 1092395"/>
                <a:gd name="connsiteX2" fmla="*/ 2700169 w 2700169"/>
                <a:gd name="connsiteY2" fmla="*/ 1092395 h 1092395"/>
                <a:gd name="connsiteX3" fmla="*/ 0 w 2700169"/>
                <a:gd name="connsiteY3" fmla="*/ 1092395 h 1092395"/>
                <a:gd name="connsiteX0" fmla="*/ 0 w 2700169"/>
                <a:gd name="connsiteY0" fmla="*/ 2318767 h 2318767"/>
                <a:gd name="connsiteX1" fmla="*/ 1350085 w 2700169"/>
                <a:gd name="connsiteY1" fmla="*/ 0 h 2318767"/>
                <a:gd name="connsiteX2" fmla="*/ 2700169 w 2700169"/>
                <a:gd name="connsiteY2" fmla="*/ 2318767 h 2318767"/>
                <a:gd name="connsiteX3" fmla="*/ 0 w 2700169"/>
                <a:gd name="connsiteY3" fmla="*/ 2318767 h 2318767"/>
                <a:gd name="connsiteX0" fmla="*/ 0 w 1721224"/>
                <a:gd name="connsiteY0" fmla="*/ 2318767 h 2318767"/>
                <a:gd name="connsiteX1" fmla="*/ 1350085 w 1721224"/>
                <a:gd name="connsiteY1" fmla="*/ 0 h 2318767"/>
                <a:gd name="connsiteX2" fmla="*/ 1721224 w 1721224"/>
                <a:gd name="connsiteY2" fmla="*/ 1856188 h 2318767"/>
                <a:gd name="connsiteX3" fmla="*/ 0 w 1721224"/>
                <a:gd name="connsiteY3" fmla="*/ 2318767 h 2318767"/>
              </a:gdLst>
              <a:ahLst/>
              <a:cxnLst>
                <a:cxn ang="0">
                  <a:pos x="connsiteX0" y="connsiteY0"/>
                </a:cxn>
                <a:cxn ang="0">
                  <a:pos x="connsiteX1" y="connsiteY1"/>
                </a:cxn>
                <a:cxn ang="0">
                  <a:pos x="connsiteX2" y="connsiteY2"/>
                </a:cxn>
                <a:cxn ang="0">
                  <a:pos x="connsiteX3" y="connsiteY3"/>
                </a:cxn>
              </a:cxnLst>
              <a:rect l="l" t="t" r="r" b="b"/>
              <a:pathLst>
                <a:path w="1721224" h="2318767">
                  <a:moveTo>
                    <a:pt x="0" y="2318767"/>
                  </a:moveTo>
                  <a:lnTo>
                    <a:pt x="1350085" y="0"/>
                  </a:lnTo>
                  <a:lnTo>
                    <a:pt x="1721224" y="1856188"/>
                  </a:lnTo>
                  <a:lnTo>
                    <a:pt x="0" y="2318767"/>
                  </a:lnTo>
                  <a:close/>
                </a:path>
              </a:pathLst>
            </a:custGeom>
            <a:solidFill>
              <a:schemeClr val="accent2">
                <a:lumMod val="20000"/>
                <a:lumOff val="8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iangle 13">
              <a:extLst>
                <a:ext uri="{FF2B5EF4-FFF2-40B4-BE49-F238E27FC236}">
                  <a16:creationId xmlns:a16="http://schemas.microsoft.com/office/drawing/2014/main" id="{BC09BA75-1423-FD86-9650-A249A614E800}"/>
                </a:ext>
              </a:extLst>
            </p:cNvPr>
            <p:cNvSpPr/>
            <p:nvPr/>
          </p:nvSpPr>
          <p:spPr>
            <a:xfrm>
              <a:off x="4371191" y="2523317"/>
              <a:ext cx="2700169" cy="2327732"/>
            </a:xfrm>
            <a:prstGeom prst="triangl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BB564E3-7195-E11A-1E3E-8FA4BA093BA1}"/>
              </a:ext>
            </a:extLst>
          </p:cNvPr>
          <p:cNvGrpSpPr/>
          <p:nvPr/>
        </p:nvGrpSpPr>
        <p:grpSpPr>
          <a:xfrm>
            <a:off x="8607911" y="2510765"/>
            <a:ext cx="2700169" cy="2340283"/>
            <a:chOff x="8607911" y="2510765"/>
            <a:chExt cx="2700169" cy="2340283"/>
          </a:xfrm>
        </p:grpSpPr>
        <p:sp>
          <p:nvSpPr>
            <p:cNvPr id="16" name="Triangle 15">
              <a:extLst>
                <a:ext uri="{FF2B5EF4-FFF2-40B4-BE49-F238E27FC236}">
                  <a16:creationId xmlns:a16="http://schemas.microsoft.com/office/drawing/2014/main" id="{71ACD876-7EFD-36E0-630E-CDF4C22CD71A}"/>
                </a:ext>
              </a:extLst>
            </p:cNvPr>
            <p:cNvSpPr/>
            <p:nvPr/>
          </p:nvSpPr>
          <p:spPr>
            <a:xfrm>
              <a:off x="9705190" y="2510765"/>
              <a:ext cx="1602889" cy="2340282"/>
            </a:xfrm>
            <a:custGeom>
              <a:avLst/>
              <a:gdLst>
                <a:gd name="connsiteX0" fmla="*/ 0 w 2700169"/>
                <a:gd name="connsiteY0" fmla="*/ 1092395 h 1092395"/>
                <a:gd name="connsiteX1" fmla="*/ 1350085 w 2700169"/>
                <a:gd name="connsiteY1" fmla="*/ 0 h 1092395"/>
                <a:gd name="connsiteX2" fmla="*/ 2700169 w 2700169"/>
                <a:gd name="connsiteY2" fmla="*/ 1092395 h 1092395"/>
                <a:gd name="connsiteX3" fmla="*/ 0 w 2700169"/>
                <a:gd name="connsiteY3" fmla="*/ 1092395 h 1092395"/>
                <a:gd name="connsiteX0" fmla="*/ 0 w 2700169"/>
                <a:gd name="connsiteY0" fmla="*/ 2340282 h 2340282"/>
                <a:gd name="connsiteX1" fmla="*/ 1350085 w 2700169"/>
                <a:gd name="connsiteY1" fmla="*/ 0 h 2340282"/>
                <a:gd name="connsiteX2" fmla="*/ 2700169 w 2700169"/>
                <a:gd name="connsiteY2" fmla="*/ 2340282 h 2340282"/>
                <a:gd name="connsiteX3" fmla="*/ 0 w 2700169"/>
                <a:gd name="connsiteY3" fmla="*/ 2340282 h 2340282"/>
                <a:gd name="connsiteX0" fmla="*/ 0 w 1688951"/>
                <a:gd name="connsiteY0" fmla="*/ 1931491 h 2340282"/>
                <a:gd name="connsiteX1" fmla="*/ 338867 w 1688951"/>
                <a:gd name="connsiteY1" fmla="*/ 0 h 2340282"/>
                <a:gd name="connsiteX2" fmla="*/ 1688951 w 1688951"/>
                <a:gd name="connsiteY2" fmla="*/ 2340282 h 2340282"/>
                <a:gd name="connsiteX3" fmla="*/ 0 w 1688951"/>
                <a:gd name="connsiteY3" fmla="*/ 1931491 h 2340282"/>
                <a:gd name="connsiteX0" fmla="*/ 0 w 1602889"/>
                <a:gd name="connsiteY0" fmla="*/ 1856188 h 2340282"/>
                <a:gd name="connsiteX1" fmla="*/ 252805 w 1602889"/>
                <a:gd name="connsiteY1" fmla="*/ 0 h 2340282"/>
                <a:gd name="connsiteX2" fmla="*/ 1602889 w 1602889"/>
                <a:gd name="connsiteY2" fmla="*/ 2340282 h 2340282"/>
                <a:gd name="connsiteX3" fmla="*/ 0 w 1602889"/>
                <a:gd name="connsiteY3" fmla="*/ 1856188 h 2340282"/>
                <a:gd name="connsiteX0" fmla="*/ 0 w 1538343"/>
                <a:gd name="connsiteY0" fmla="*/ 1834673 h 2340282"/>
                <a:gd name="connsiteX1" fmla="*/ 188259 w 1538343"/>
                <a:gd name="connsiteY1" fmla="*/ 0 h 2340282"/>
                <a:gd name="connsiteX2" fmla="*/ 1538343 w 1538343"/>
                <a:gd name="connsiteY2" fmla="*/ 2340282 h 2340282"/>
                <a:gd name="connsiteX3" fmla="*/ 0 w 1538343"/>
                <a:gd name="connsiteY3" fmla="*/ 1834673 h 2340282"/>
                <a:gd name="connsiteX0" fmla="*/ 0 w 1602889"/>
                <a:gd name="connsiteY0" fmla="*/ 1856188 h 2340282"/>
                <a:gd name="connsiteX1" fmla="*/ 252805 w 1602889"/>
                <a:gd name="connsiteY1" fmla="*/ 0 h 2340282"/>
                <a:gd name="connsiteX2" fmla="*/ 1602889 w 1602889"/>
                <a:gd name="connsiteY2" fmla="*/ 2340282 h 2340282"/>
                <a:gd name="connsiteX3" fmla="*/ 0 w 1602889"/>
                <a:gd name="connsiteY3" fmla="*/ 1856188 h 2340282"/>
              </a:gdLst>
              <a:ahLst/>
              <a:cxnLst>
                <a:cxn ang="0">
                  <a:pos x="connsiteX0" y="connsiteY0"/>
                </a:cxn>
                <a:cxn ang="0">
                  <a:pos x="connsiteX1" y="connsiteY1"/>
                </a:cxn>
                <a:cxn ang="0">
                  <a:pos x="connsiteX2" y="connsiteY2"/>
                </a:cxn>
                <a:cxn ang="0">
                  <a:pos x="connsiteX3" y="connsiteY3"/>
                </a:cxn>
              </a:cxnLst>
              <a:rect l="l" t="t" r="r" b="b"/>
              <a:pathLst>
                <a:path w="1602889" h="2340282">
                  <a:moveTo>
                    <a:pt x="0" y="1856188"/>
                  </a:moveTo>
                  <a:lnTo>
                    <a:pt x="252805" y="0"/>
                  </a:lnTo>
                  <a:lnTo>
                    <a:pt x="1602889" y="2340282"/>
                  </a:lnTo>
                  <a:lnTo>
                    <a:pt x="0" y="1856188"/>
                  </a:lnTo>
                  <a:close/>
                </a:path>
              </a:pathLst>
            </a:custGeom>
            <a:solidFill>
              <a:schemeClr val="accent1">
                <a:lumMod val="20000"/>
                <a:lumOff val="80000"/>
              </a:scheme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5D89287F-E15B-B45C-E08B-CAAE884E75FB}"/>
                </a:ext>
              </a:extLst>
            </p:cNvPr>
            <p:cNvSpPr/>
            <p:nvPr/>
          </p:nvSpPr>
          <p:spPr>
            <a:xfrm>
              <a:off x="8607911" y="2523316"/>
              <a:ext cx="2700169" cy="2327732"/>
            </a:xfrm>
            <a:prstGeom prst="triangl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CuadroTexto 395">
            <a:extLst>
              <a:ext uri="{FF2B5EF4-FFF2-40B4-BE49-F238E27FC236}">
                <a16:creationId xmlns:a16="http://schemas.microsoft.com/office/drawing/2014/main" id="{9B45E382-35A0-9610-8F73-943C470418A7}"/>
              </a:ext>
            </a:extLst>
          </p:cNvPr>
          <p:cNvSpPr txBox="1"/>
          <p:nvPr/>
        </p:nvSpPr>
        <p:spPr>
          <a:xfrm flipH="1">
            <a:off x="1010320" y="2115012"/>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Low Returns</a:t>
            </a:r>
          </a:p>
        </p:txBody>
      </p:sp>
      <p:sp>
        <p:nvSpPr>
          <p:cNvPr id="22" name="CuadroTexto 395">
            <a:extLst>
              <a:ext uri="{FF2B5EF4-FFF2-40B4-BE49-F238E27FC236}">
                <a16:creationId xmlns:a16="http://schemas.microsoft.com/office/drawing/2014/main" id="{11E56F53-991D-E6D9-37C2-BA5619F1998B}"/>
              </a:ext>
            </a:extLst>
          </p:cNvPr>
          <p:cNvSpPr txBox="1"/>
          <p:nvPr/>
        </p:nvSpPr>
        <p:spPr>
          <a:xfrm flipH="1">
            <a:off x="4872317" y="2115012"/>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High Returns</a:t>
            </a:r>
          </a:p>
        </p:txBody>
      </p:sp>
      <p:sp>
        <p:nvSpPr>
          <p:cNvPr id="23" name="CuadroTexto 395">
            <a:extLst>
              <a:ext uri="{FF2B5EF4-FFF2-40B4-BE49-F238E27FC236}">
                <a16:creationId xmlns:a16="http://schemas.microsoft.com/office/drawing/2014/main" id="{417AD843-1028-726F-05AE-CC7B85AF2C8F}"/>
              </a:ext>
            </a:extLst>
          </p:cNvPr>
          <p:cNvSpPr txBox="1"/>
          <p:nvPr/>
        </p:nvSpPr>
        <p:spPr>
          <a:xfrm flipH="1">
            <a:off x="8734314" y="2115012"/>
            <a:ext cx="2447366" cy="307777"/>
          </a:xfrm>
          <a:prstGeom prst="rect">
            <a:avLst/>
          </a:prstGeom>
          <a:noFill/>
        </p:spPr>
        <p:txBody>
          <a:bodyPr wrap="square" rtlCol="0">
            <a:spAutoFit/>
          </a:bodyPr>
          <a:lstStyle/>
          <a:p>
            <a:pPr algn="ctr"/>
            <a:r>
              <a:rPr lang="en-US" sz="1400">
                <a:solidFill>
                  <a:schemeClr val="accent1"/>
                </a:solidFill>
                <a:ea typeface="Lato" charset="0"/>
                <a:cs typeface="Lato" charset="0"/>
              </a:rPr>
              <a:t>High Returns</a:t>
            </a:r>
          </a:p>
        </p:txBody>
      </p:sp>
      <p:sp>
        <p:nvSpPr>
          <p:cNvPr id="24" name="CuadroTexto 395">
            <a:extLst>
              <a:ext uri="{FF2B5EF4-FFF2-40B4-BE49-F238E27FC236}">
                <a16:creationId xmlns:a16="http://schemas.microsoft.com/office/drawing/2014/main" id="{754FC682-6D2A-EB5A-7C72-536C2A5A82B2}"/>
              </a:ext>
            </a:extLst>
          </p:cNvPr>
          <p:cNvSpPr txBox="1"/>
          <p:nvPr/>
        </p:nvSpPr>
        <p:spPr>
          <a:xfrm flipH="1">
            <a:off x="-339765" y="4851047"/>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High Liquidity</a:t>
            </a:r>
          </a:p>
        </p:txBody>
      </p:sp>
      <p:sp>
        <p:nvSpPr>
          <p:cNvPr id="25" name="CuadroTexto 395">
            <a:extLst>
              <a:ext uri="{FF2B5EF4-FFF2-40B4-BE49-F238E27FC236}">
                <a16:creationId xmlns:a16="http://schemas.microsoft.com/office/drawing/2014/main" id="{5EBB6367-B04E-7A4A-9151-D3A4C9E803DC}"/>
              </a:ext>
            </a:extLst>
          </p:cNvPr>
          <p:cNvSpPr txBox="1"/>
          <p:nvPr/>
        </p:nvSpPr>
        <p:spPr>
          <a:xfrm flipH="1">
            <a:off x="2360407" y="4851046"/>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Low Risk</a:t>
            </a:r>
          </a:p>
        </p:txBody>
      </p:sp>
      <p:sp>
        <p:nvSpPr>
          <p:cNvPr id="26" name="CuadroTexto 395">
            <a:extLst>
              <a:ext uri="{FF2B5EF4-FFF2-40B4-BE49-F238E27FC236}">
                <a16:creationId xmlns:a16="http://schemas.microsoft.com/office/drawing/2014/main" id="{8BC640CC-6CDC-0860-209C-361DDD663976}"/>
              </a:ext>
            </a:extLst>
          </p:cNvPr>
          <p:cNvSpPr txBox="1"/>
          <p:nvPr/>
        </p:nvSpPr>
        <p:spPr>
          <a:xfrm flipH="1">
            <a:off x="6222403" y="4851046"/>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High Risk</a:t>
            </a:r>
          </a:p>
        </p:txBody>
      </p:sp>
      <p:sp>
        <p:nvSpPr>
          <p:cNvPr id="27" name="CuadroTexto 395">
            <a:extLst>
              <a:ext uri="{FF2B5EF4-FFF2-40B4-BE49-F238E27FC236}">
                <a16:creationId xmlns:a16="http://schemas.microsoft.com/office/drawing/2014/main" id="{86AA41FA-B10B-9647-A6AA-D3ABA4ECE696}"/>
              </a:ext>
            </a:extLst>
          </p:cNvPr>
          <p:cNvSpPr txBox="1"/>
          <p:nvPr/>
        </p:nvSpPr>
        <p:spPr>
          <a:xfrm flipH="1">
            <a:off x="3522231" y="4851045"/>
            <a:ext cx="2447366" cy="307777"/>
          </a:xfrm>
          <a:prstGeom prst="rect">
            <a:avLst/>
          </a:prstGeom>
          <a:noFill/>
        </p:spPr>
        <p:txBody>
          <a:bodyPr wrap="square" rtlCol="0">
            <a:spAutoFit/>
          </a:bodyPr>
          <a:lstStyle/>
          <a:p>
            <a:pPr algn="ctr"/>
            <a:r>
              <a:rPr lang="en-US" sz="1400">
                <a:solidFill>
                  <a:schemeClr val="accent2"/>
                </a:solidFill>
                <a:ea typeface="Lato" charset="0"/>
                <a:cs typeface="Lato" charset="0"/>
              </a:rPr>
              <a:t>High Liquidity</a:t>
            </a:r>
          </a:p>
        </p:txBody>
      </p:sp>
      <p:sp>
        <p:nvSpPr>
          <p:cNvPr id="28" name="CuadroTexto 395">
            <a:extLst>
              <a:ext uri="{FF2B5EF4-FFF2-40B4-BE49-F238E27FC236}">
                <a16:creationId xmlns:a16="http://schemas.microsoft.com/office/drawing/2014/main" id="{4D29BC09-70C9-73B5-9F27-E5C2B33DF5E7}"/>
              </a:ext>
            </a:extLst>
          </p:cNvPr>
          <p:cNvSpPr txBox="1"/>
          <p:nvPr/>
        </p:nvSpPr>
        <p:spPr>
          <a:xfrm flipH="1">
            <a:off x="10084396" y="4851044"/>
            <a:ext cx="2447366" cy="307777"/>
          </a:xfrm>
          <a:prstGeom prst="rect">
            <a:avLst/>
          </a:prstGeom>
          <a:noFill/>
        </p:spPr>
        <p:txBody>
          <a:bodyPr wrap="square" rtlCol="0">
            <a:spAutoFit/>
          </a:bodyPr>
          <a:lstStyle/>
          <a:p>
            <a:pPr algn="ctr"/>
            <a:r>
              <a:rPr lang="en-US" sz="1400">
                <a:solidFill>
                  <a:schemeClr val="accent1"/>
                </a:solidFill>
                <a:ea typeface="Lato" charset="0"/>
                <a:cs typeface="Lato" charset="0"/>
              </a:rPr>
              <a:t>Low Risk</a:t>
            </a:r>
          </a:p>
        </p:txBody>
      </p:sp>
      <p:sp>
        <p:nvSpPr>
          <p:cNvPr id="29" name="CuadroTexto 395">
            <a:extLst>
              <a:ext uri="{FF2B5EF4-FFF2-40B4-BE49-F238E27FC236}">
                <a16:creationId xmlns:a16="http://schemas.microsoft.com/office/drawing/2014/main" id="{B17012CB-6DF7-4B3C-A772-E7A2CF61DB8B}"/>
              </a:ext>
            </a:extLst>
          </p:cNvPr>
          <p:cNvSpPr txBox="1"/>
          <p:nvPr/>
        </p:nvSpPr>
        <p:spPr>
          <a:xfrm flipH="1">
            <a:off x="7384224" y="4846194"/>
            <a:ext cx="2447366" cy="307777"/>
          </a:xfrm>
          <a:prstGeom prst="rect">
            <a:avLst/>
          </a:prstGeom>
          <a:noFill/>
        </p:spPr>
        <p:txBody>
          <a:bodyPr wrap="square" rtlCol="0">
            <a:spAutoFit/>
          </a:bodyPr>
          <a:lstStyle/>
          <a:p>
            <a:pPr algn="ctr"/>
            <a:r>
              <a:rPr lang="en-US" sz="1400">
                <a:solidFill>
                  <a:schemeClr val="accent1"/>
                </a:solidFill>
                <a:ea typeface="Lato" charset="0"/>
                <a:cs typeface="Lato" charset="0"/>
              </a:rPr>
              <a:t>Low Liquidity</a:t>
            </a:r>
          </a:p>
        </p:txBody>
      </p:sp>
    </p:spTree>
    <p:extLst>
      <p:ext uri="{BB962C8B-B14F-4D97-AF65-F5344CB8AC3E}">
        <p14:creationId xmlns:p14="http://schemas.microsoft.com/office/powerpoint/2010/main" val="3387304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A7E1D-B145-46E6-846B-178BB02E92F2}"/>
              </a:ext>
            </a:extLst>
          </p:cNvPr>
          <p:cNvSpPr>
            <a:spLocks noGrp="1"/>
          </p:cNvSpPr>
          <p:nvPr>
            <p:ph type="sldNum" sz="quarter" idx="12"/>
          </p:nvPr>
        </p:nvSpPr>
        <p:spPr/>
        <p:txBody>
          <a:bodyPr/>
          <a:lstStyle/>
          <a:p>
            <a:fld id="{6F75E9E8-232C-4AE7-ABE1-C7018BDE6178}" type="slidenum">
              <a:rPr lang="en-GB" smtClean="0">
                <a:solidFill>
                  <a:schemeClr val="bg1"/>
                </a:solidFill>
              </a:rPr>
              <a:t>4</a:t>
            </a:fld>
            <a:endParaRPr lang="en-GB">
              <a:solidFill>
                <a:schemeClr val="bg1"/>
              </a:solidFill>
            </a:endParaRPr>
          </a:p>
        </p:txBody>
      </p:sp>
      <p:sp>
        <p:nvSpPr>
          <p:cNvPr id="5" name="Title 4">
            <a:extLst>
              <a:ext uri="{FF2B5EF4-FFF2-40B4-BE49-F238E27FC236}">
                <a16:creationId xmlns:a16="http://schemas.microsoft.com/office/drawing/2014/main" id="{BE35758C-C20E-4AC6-8A46-9953F81AC1D6}"/>
              </a:ext>
            </a:extLst>
          </p:cNvPr>
          <p:cNvSpPr>
            <a:spLocks noGrp="1"/>
          </p:cNvSpPr>
          <p:nvPr>
            <p:ph type="title"/>
          </p:nvPr>
        </p:nvSpPr>
        <p:spPr/>
        <p:txBody>
          <a:bodyPr>
            <a:normAutofit/>
          </a:bodyPr>
          <a:lstStyle/>
          <a:p>
            <a:r>
              <a:rPr lang="ja-JP" altLang="en-US">
                <a:latin typeface="Source Han Sans TC" panose="020B0500000000000000" pitchFamily="34" charset="-128"/>
                <a:ea typeface="Source Han Sans TC" panose="020B0500000000000000" pitchFamily="34" charset="-128"/>
              </a:rPr>
              <a:t>評級機構長期信貸評級定義</a:t>
            </a:r>
            <a:endParaRPr lang="en-US">
              <a:latin typeface="Source Han Sans TC" panose="020B0500000000000000" pitchFamily="34" charset="-128"/>
              <a:ea typeface="Source Han Sans TC" panose="020B0500000000000000" pitchFamily="34" charset="-128"/>
            </a:endParaRPr>
          </a:p>
        </p:txBody>
      </p:sp>
      <p:sp>
        <p:nvSpPr>
          <p:cNvPr id="6" name="Subtitle 5">
            <a:extLst>
              <a:ext uri="{FF2B5EF4-FFF2-40B4-BE49-F238E27FC236}">
                <a16:creationId xmlns:a16="http://schemas.microsoft.com/office/drawing/2014/main" id="{BA350A70-C49C-4D21-8B79-BA8C1A1C2DCC}"/>
              </a:ext>
            </a:extLst>
          </p:cNvPr>
          <p:cNvSpPr>
            <a:spLocks noGrp="1"/>
          </p:cNvSpPr>
          <p:nvPr>
            <p:ph type="subTitle" idx="16"/>
          </p:nvPr>
        </p:nvSpPr>
        <p:spPr/>
        <p:txBody>
          <a:bodyPr/>
          <a:lstStyle/>
          <a:p>
            <a:r>
              <a:rPr lang="ja-JP" altLang="en-US">
                <a:latin typeface="Source Han Sans TC" panose="020B0500000000000000" pitchFamily="34" charset="-128"/>
                <a:ea typeface="Source Han Sans TC" panose="020B0500000000000000" pitchFamily="34" charset="-128"/>
              </a:rPr>
              <a:t>三大信貸評級機構：標準普爾</a:t>
            </a:r>
            <a:r>
              <a:rPr lang="en-US">
                <a:latin typeface="Source Han Sans TC" panose="020B0500000000000000" pitchFamily="34" charset="-128"/>
                <a:ea typeface="Source Han Sans TC" panose="020B0500000000000000" pitchFamily="34" charset="-128"/>
              </a:rPr>
              <a:t>，</a:t>
            </a:r>
            <a:r>
              <a:rPr lang="ja-JP" altLang="en-US">
                <a:latin typeface="Source Han Sans TC" panose="020B0500000000000000" pitchFamily="34" charset="-128"/>
                <a:ea typeface="Source Han Sans TC" panose="020B0500000000000000" pitchFamily="34" charset="-128"/>
              </a:rPr>
              <a:t>穆迪和惠譽的投資評級定義</a:t>
            </a:r>
            <a:endParaRPr lang="en-US">
              <a:latin typeface="Source Han Sans TC" panose="020B0500000000000000" pitchFamily="34" charset="-128"/>
              <a:ea typeface="Source Han Sans TC" panose="020B0500000000000000" pitchFamily="34" charset="-128"/>
            </a:endParaRPr>
          </a:p>
        </p:txBody>
      </p:sp>
      <p:graphicFrame>
        <p:nvGraphicFramePr>
          <p:cNvPr id="8" name="Table 7">
            <a:extLst>
              <a:ext uri="{FF2B5EF4-FFF2-40B4-BE49-F238E27FC236}">
                <a16:creationId xmlns:a16="http://schemas.microsoft.com/office/drawing/2014/main" id="{A6ECC21E-5A33-79C2-EDEA-FDA60DF2AA86}"/>
              </a:ext>
            </a:extLst>
          </p:cNvPr>
          <p:cNvGraphicFramePr>
            <a:graphicFrameLocks noGrp="1"/>
          </p:cNvGraphicFramePr>
          <p:nvPr/>
        </p:nvGraphicFramePr>
        <p:xfrm>
          <a:off x="317500" y="1886612"/>
          <a:ext cx="11582404" cy="2051286"/>
        </p:xfrm>
        <a:graphic>
          <a:graphicData uri="http://schemas.openxmlformats.org/drawingml/2006/table">
            <a:tbl>
              <a:tblPr bandRow="1">
                <a:tableStyleId>{5C22544A-7EE6-4342-B048-85BDC9FD1C3A}</a:tableStyleId>
              </a:tblPr>
              <a:tblGrid>
                <a:gridCol w="618844">
                  <a:extLst>
                    <a:ext uri="{9D8B030D-6E8A-4147-A177-3AD203B41FA5}">
                      <a16:colId xmlns:a16="http://schemas.microsoft.com/office/drawing/2014/main" val="3522385187"/>
                    </a:ext>
                  </a:extLst>
                </a:gridCol>
                <a:gridCol w="456815">
                  <a:extLst>
                    <a:ext uri="{9D8B030D-6E8A-4147-A177-3AD203B41FA5}">
                      <a16:colId xmlns:a16="http://schemas.microsoft.com/office/drawing/2014/main" val="2851696159"/>
                    </a:ext>
                  </a:extLst>
                </a:gridCol>
                <a:gridCol w="456815">
                  <a:extLst>
                    <a:ext uri="{9D8B030D-6E8A-4147-A177-3AD203B41FA5}">
                      <a16:colId xmlns:a16="http://schemas.microsoft.com/office/drawing/2014/main" val="1005280288"/>
                    </a:ext>
                  </a:extLst>
                </a:gridCol>
                <a:gridCol w="456815">
                  <a:extLst>
                    <a:ext uri="{9D8B030D-6E8A-4147-A177-3AD203B41FA5}">
                      <a16:colId xmlns:a16="http://schemas.microsoft.com/office/drawing/2014/main" val="796509677"/>
                    </a:ext>
                  </a:extLst>
                </a:gridCol>
                <a:gridCol w="456815">
                  <a:extLst>
                    <a:ext uri="{9D8B030D-6E8A-4147-A177-3AD203B41FA5}">
                      <a16:colId xmlns:a16="http://schemas.microsoft.com/office/drawing/2014/main" val="2406800284"/>
                    </a:ext>
                  </a:extLst>
                </a:gridCol>
                <a:gridCol w="456815">
                  <a:extLst>
                    <a:ext uri="{9D8B030D-6E8A-4147-A177-3AD203B41FA5}">
                      <a16:colId xmlns:a16="http://schemas.microsoft.com/office/drawing/2014/main" val="3069500000"/>
                    </a:ext>
                  </a:extLst>
                </a:gridCol>
                <a:gridCol w="456815">
                  <a:extLst>
                    <a:ext uri="{9D8B030D-6E8A-4147-A177-3AD203B41FA5}">
                      <a16:colId xmlns:a16="http://schemas.microsoft.com/office/drawing/2014/main" val="2696657862"/>
                    </a:ext>
                  </a:extLst>
                </a:gridCol>
                <a:gridCol w="456815">
                  <a:extLst>
                    <a:ext uri="{9D8B030D-6E8A-4147-A177-3AD203B41FA5}">
                      <a16:colId xmlns:a16="http://schemas.microsoft.com/office/drawing/2014/main" val="2963061781"/>
                    </a:ext>
                  </a:extLst>
                </a:gridCol>
                <a:gridCol w="456815">
                  <a:extLst>
                    <a:ext uri="{9D8B030D-6E8A-4147-A177-3AD203B41FA5}">
                      <a16:colId xmlns:a16="http://schemas.microsoft.com/office/drawing/2014/main" val="2782170003"/>
                    </a:ext>
                  </a:extLst>
                </a:gridCol>
                <a:gridCol w="456815">
                  <a:extLst>
                    <a:ext uri="{9D8B030D-6E8A-4147-A177-3AD203B41FA5}">
                      <a16:colId xmlns:a16="http://schemas.microsoft.com/office/drawing/2014/main" val="1661412445"/>
                    </a:ext>
                  </a:extLst>
                </a:gridCol>
                <a:gridCol w="456815">
                  <a:extLst>
                    <a:ext uri="{9D8B030D-6E8A-4147-A177-3AD203B41FA5}">
                      <a16:colId xmlns:a16="http://schemas.microsoft.com/office/drawing/2014/main" val="1496456479"/>
                    </a:ext>
                  </a:extLst>
                </a:gridCol>
                <a:gridCol w="456815">
                  <a:extLst>
                    <a:ext uri="{9D8B030D-6E8A-4147-A177-3AD203B41FA5}">
                      <a16:colId xmlns:a16="http://schemas.microsoft.com/office/drawing/2014/main" val="2431029018"/>
                    </a:ext>
                  </a:extLst>
                </a:gridCol>
                <a:gridCol w="456815">
                  <a:extLst>
                    <a:ext uri="{9D8B030D-6E8A-4147-A177-3AD203B41FA5}">
                      <a16:colId xmlns:a16="http://schemas.microsoft.com/office/drawing/2014/main" val="3741444777"/>
                    </a:ext>
                  </a:extLst>
                </a:gridCol>
                <a:gridCol w="456815">
                  <a:extLst>
                    <a:ext uri="{9D8B030D-6E8A-4147-A177-3AD203B41FA5}">
                      <a16:colId xmlns:a16="http://schemas.microsoft.com/office/drawing/2014/main" val="564799344"/>
                    </a:ext>
                  </a:extLst>
                </a:gridCol>
                <a:gridCol w="456815">
                  <a:extLst>
                    <a:ext uri="{9D8B030D-6E8A-4147-A177-3AD203B41FA5}">
                      <a16:colId xmlns:a16="http://schemas.microsoft.com/office/drawing/2014/main" val="1923151375"/>
                    </a:ext>
                  </a:extLst>
                </a:gridCol>
                <a:gridCol w="456815">
                  <a:extLst>
                    <a:ext uri="{9D8B030D-6E8A-4147-A177-3AD203B41FA5}">
                      <a16:colId xmlns:a16="http://schemas.microsoft.com/office/drawing/2014/main" val="3476504856"/>
                    </a:ext>
                  </a:extLst>
                </a:gridCol>
                <a:gridCol w="456815">
                  <a:extLst>
                    <a:ext uri="{9D8B030D-6E8A-4147-A177-3AD203B41FA5}">
                      <a16:colId xmlns:a16="http://schemas.microsoft.com/office/drawing/2014/main" val="2925119035"/>
                    </a:ext>
                  </a:extLst>
                </a:gridCol>
                <a:gridCol w="456815">
                  <a:extLst>
                    <a:ext uri="{9D8B030D-6E8A-4147-A177-3AD203B41FA5}">
                      <a16:colId xmlns:a16="http://schemas.microsoft.com/office/drawing/2014/main" val="3396171180"/>
                    </a:ext>
                  </a:extLst>
                </a:gridCol>
                <a:gridCol w="456815">
                  <a:extLst>
                    <a:ext uri="{9D8B030D-6E8A-4147-A177-3AD203B41FA5}">
                      <a16:colId xmlns:a16="http://schemas.microsoft.com/office/drawing/2014/main" val="1541764448"/>
                    </a:ext>
                  </a:extLst>
                </a:gridCol>
                <a:gridCol w="456815">
                  <a:extLst>
                    <a:ext uri="{9D8B030D-6E8A-4147-A177-3AD203B41FA5}">
                      <a16:colId xmlns:a16="http://schemas.microsoft.com/office/drawing/2014/main" val="3907012527"/>
                    </a:ext>
                  </a:extLst>
                </a:gridCol>
                <a:gridCol w="456815">
                  <a:extLst>
                    <a:ext uri="{9D8B030D-6E8A-4147-A177-3AD203B41FA5}">
                      <a16:colId xmlns:a16="http://schemas.microsoft.com/office/drawing/2014/main" val="3166578168"/>
                    </a:ext>
                  </a:extLst>
                </a:gridCol>
                <a:gridCol w="456815">
                  <a:extLst>
                    <a:ext uri="{9D8B030D-6E8A-4147-A177-3AD203B41FA5}">
                      <a16:colId xmlns:a16="http://schemas.microsoft.com/office/drawing/2014/main" val="1735975836"/>
                    </a:ext>
                  </a:extLst>
                </a:gridCol>
                <a:gridCol w="456815">
                  <a:extLst>
                    <a:ext uri="{9D8B030D-6E8A-4147-A177-3AD203B41FA5}">
                      <a16:colId xmlns:a16="http://schemas.microsoft.com/office/drawing/2014/main" val="1347268118"/>
                    </a:ext>
                  </a:extLst>
                </a:gridCol>
                <a:gridCol w="456815">
                  <a:extLst>
                    <a:ext uri="{9D8B030D-6E8A-4147-A177-3AD203B41FA5}">
                      <a16:colId xmlns:a16="http://schemas.microsoft.com/office/drawing/2014/main" val="2945802548"/>
                    </a:ext>
                  </a:extLst>
                </a:gridCol>
                <a:gridCol w="456815">
                  <a:extLst>
                    <a:ext uri="{9D8B030D-6E8A-4147-A177-3AD203B41FA5}">
                      <a16:colId xmlns:a16="http://schemas.microsoft.com/office/drawing/2014/main" val="3799711763"/>
                    </a:ext>
                  </a:extLst>
                </a:gridCol>
              </a:tblGrid>
              <a:tr h="431286">
                <a:tc gridSpan="25">
                  <a:txBody>
                    <a:bodyPr/>
                    <a:lstStyle/>
                    <a:p>
                      <a:pPr algn="ctr"/>
                      <a:r>
                        <a:rPr lang="ja-JP" altLang="en-US" sz="1600" b="0" i="0">
                          <a:solidFill>
                            <a:schemeClr val="tx1"/>
                          </a:solidFill>
                          <a:latin typeface="Source Han Sans TC" panose="020B0500000000000000" pitchFamily="34" charset="-128"/>
                          <a:ea typeface="Source Han Sans TC" panose="020B0500000000000000" pitchFamily="34" charset="-128"/>
                        </a:rPr>
                        <a:t>投資評級</a:t>
                      </a: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r>
                        <a:rPr lang="ja-JP" altLang="en-US" sz="1600" b="0" i="0">
                          <a:solidFill>
                            <a:schemeClr val="bg1"/>
                          </a:solidFill>
                          <a:latin typeface="Source Han Sans TC" panose="020B0500000000000000" pitchFamily="34" charset="-128"/>
                          <a:ea typeface="Source Han Sans TC" panose="020B0500000000000000" pitchFamily="34" charset="-128"/>
                        </a:rPr>
                        <a:t>投資評級</a:t>
                      </a:r>
                      <a:endParaRPr lang="en-US" sz="1600" b="0" i="0">
                        <a:solidFill>
                          <a:schemeClr val="bg1"/>
                        </a:solidFill>
                        <a:latin typeface="Source Han Sans TC" panose="020B0500000000000000" pitchFamily="34" charset="-128"/>
                        <a:ea typeface="Source Han Sans TC" panose="020B0500000000000000" pitchFamily="34" charset="-128"/>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600" b="0" i="0">
                        <a:latin typeface="+mn-lt"/>
                        <a:ea typeface="Roboto Medium" panose="02000000000000000000" pitchFamily="2"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600" b="0" i="0">
                        <a:latin typeface="+mn-lt"/>
                        <a:ea typeface="Roboto Medium" panose="02000000000000000000" pitchFamily="2"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0" i="0">
                        <a:solidFill>
                          <a:schemeClr val="tx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742741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solidFill>
                            <a:schemeClr val="bg1"/>
                          </a:solidFill>
                          <a:latin typeface="Source Han Sans TC" panose="020B0500000000000000" pitchFamily="34" charset="-128"/>
                          <a:ea typeface="Source Han Sans TC" panose="020B0500000000000000" pitchFamily="34" charset="-128"/>
                        </a:rPr>
                        <a:t>穆迪</a:t>
                      </a:r>
                      <a:endParaRPr lang="en-US" sz="1400" b="0" i="0">
                        <a:solidFill>
                          <a:schemeClr val="bg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850" b="0" i="0" spc="0" err="1">
                          <a:solidFill>
                            <a:schemeClr val="tx1"/>
                          </a:solidFill>
                          <a:latin typeface="+mn-lt"/>
                          <a:ea typeface="Lato Light" panose="020F0502020204030203" pitchFamily="34" charset="0"/>
                          <a:cs typeface="Lato Light" panose="020F0502020204030203" pitchFamily="34" charset="0"/>
                        </a:rPr>
                        <a:t>Aaa</a:t>
                      </a: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Baa1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Baa2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Baa3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Caa1</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Caa2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Caa3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627347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solidFill>
                            <a:schemeClr val="bg1"/>
                          </a:solidFill>
                          <a:latin typeface="Source Han Sans TC" panose="020B0500000000000000" pitchFamily="34" charset="-128"/>
                          <a:ea typeface="Source Han Sans TC" panose="020B0500000000000000" pitchFamily="34" charset="-128"/>
                        </a:rPr>
                        <a:t>標準</a:t>
                      </a:r>
                      <a:endParaRPr lang="en-US" altLang="ja-JP" sz="1400" b="0" i="0">
                        <a:solidFill>
                          <a:schemeClr val="bg1"/>
                        </a:solidFill>
                        <a:latin typeface="Source Han Sans TC" panose="020B0500000000000000" pitchFamily="34" charset="-128"/>
                        <a:ea typeface="Source Han Sans TC" panose="020B0500000000000000"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solidFill>
                            <a:schemeClr val="bg1"/>
                          </a:solidFill>
                          <a:latin typeface="Source Han Sans TC" panose="020B0500000000000000" pitchFamily="34" charset="-128"/>
                          <a:ea typeface="Source Han Sans TC" panose="020B0500000000000000" pitchFamily="34" charset="-128"/>
                        </a:rPr>
                        <a:t>普爾</a:t>
                      </a:r>
                      <a:endParaRPr lang="en-US" sz="1400" b="0" i="0">
                        <a:solidFill>
                          <a:schemeClr val="bg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D</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50" b="0" i="0" spc="0">
                        <a:solidFill>
                          <a:schemeClr val="tx1"/>
                        </a:solidFill>
                        <a:latin typeface="+mn-lt"/>
                        <a:ea typeface="Lato Light" panose="020F0502020204030203" pitchFamily="34" charset="0"/>
                        <a:cs typeface="Lato Light" panose="020F0502020204030203" pitchFamily="34"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2247793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solidFill>
                            <a:schemeClr val="bg1"/>
                          </a:solidFill>
                          <a:latin typeface="Source Han Sans TC" panose="020B0500000000000000" pitchFamily="34" charset="-128"/>
                          <a:ea typeface="Source Han Sans TC" panose="020B0500000000000000" pitchFamily="34" charset="-128"/>
                        </a:rPr>
                        <a:t>惠譽</a:t>
                      </a:r>
                      <a:endParaRPr lang="en-US" sz="1400" b="0" i="0">
                        <a:solidFill>
                          <a:schemeClr val="bg1"/>
                        </a:solidFill>
                        <a:latin typeface="Source Han Sans TC" panose="020B0500000000000000" pitchFamily="34" charset="-128"/>
                        <a:ea typeface="Source Han Sans TC" panose="020B0500000000000000" pitchFamily="34" charset="-128"/>
                      </a:endParaRP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DDD</a:t>
                      </a:r>
                    </a:p>
                  </a:txBody>
                  <a:tcPr anchor="ctr">
                    <a:lnL w="12700" cap="flat" cmpd="sng" algn="ctr">
                      <a:solidFill>
                        <a:schemeClr val="tx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DD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50" b="0" i="0" spc="0">
                          <a:solidFill>
                            <a:schemeClr val="tx1"/>
                          </a:solidFill>
                          <a:latin typeface="+mn-lt"/>
                          <a:ea typeface="Lato Light" panose="020F0502020204030203" pitchFamily="34" charset="0"/>
                          <a:cs typeface="Lato Light" panose="020F0502020204030203" pitchFamily="34" charset="0"/>
                        </a:rPr>
                        <a:t>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39869493"/>
                  </a:ext>
                </a:extLst>
              </a:tr>
            </a:tbl>
          </a:graphicData>
        </a:graphic>
      </p:graphicFrame>
      <p:grpSp>
        <p:nvGrpSpPr>
          <p:cNvPr id="14" name="Group 13">
            <a:extLst>
              <a:ext uri="{FF2B5EF4-FFF2-40B4-BE49-F238E27FC236}">
                <a16:creationId xmlns:a16="http://schemas.microsoft.com/office/drawing/2014/main" id="{75F52491-95A6-36EB-C962-21C777FEF60F}"/>
              </a:ext>
            </a:extLst>
          </p:cNvPr>
          <p:cNvGrpSpPr/>
          <p:nvPr/>
        </p:nvGrpSpPr>
        <p:grpSpPr>
          <a:xfrm>
            <a:off x="317500" y="4628685"/>
            <a:ext cx="11582401" cy="457200"/>
            <a:chOff x="317500" y="5582993"/>
            <a:chExt cx="11582401" cy="457200"/>
          </a:xfrm>
        </p:grpSpPr>
        <p:grpSp>
          <p:nvGrpSpPr>
            <p:cNvPr id="10" name="Group 9">
              <a:extLst>
                <a:ext uri="{FF2B5EF4-FFF2-40B4-BE49-F238E27FC236}">
                  <a16:creationId xmlns:a16="http://schemas.microsoft.com/office/drawing/2014/main" id="{A3C5563D-6BF0-9823-C4A9-99FAA2100B09}"/>
                </a:ext>
              </a:extLst>
            </p:cNvPr>
            <p:cNvGrpSpPr/>
            <p:nvPr/>
          </p:nvGrpSpPr>
          <p:grpSpPr>
            <a:xfrm>
              <a:off x="317500" y="5582993"/>
              <a:ext cx="11582401" cy="457200"/>
              <a:chOff x="317500" y="5709684"/>
              <a:chExt cx="11582401" cy="457200"/>
            </a:xfrm>
            <a:gradFill flip="none" rotWithShape="1">
              <a:gsLst>
                <a:gs pos="0">
                  <a:schemeClr val="accent1"/>
                </a:gs>
                <a:gs pos="50000">
                  <a:schemeClr val="accent3"/>
                </a:gs>
                <a:gs pos="100000">
                  <a:schemeClr val="accent2"/>
                </a:gs>
              </a:gsLst>
              <a:lin ang="0" scaled="1"/>
              <a:tileRect/>
            </a:gradFill>
          </p:grpSpPr>
          <p:sp>
            <p:nvSpPr>
              <p:cNvPr id="7" name="Pentagon 6">
                <a:extLst>
                  <a:ext uri="{FF2B5EF4-FFF2-40B4-BE49-F238E27FC236}">
                    <a16:creationId xmlns:a16="http://schemas.microsoft.com/office/drawing/2014/main" id="{7D3361C0-1784-EA3E-FF8D-7E3B3941CADD}"/>
                  </a:ext>
                </a:extLst>
              </p:cNvPr>
              <p:cNvSpPr/>
              <p:nvPr/>
            </p:nvSpPr>
            <p:spPr>
              <a:xfrm>
                <a:off x="3508744" y="5709684"/>
                <a:ext cx="8391157" cy="457200"/>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entagon 11">
                <a:extLst>
                  <a:ext uri="{FF2B5EF4-FFF2-40B4-BE49-F238E27FC236}">
                    <a16:creationId xmlns:a16="http://schemas.microsoft.com/office/drawing/2014/main" id="{0C4DF4C5-3177-7761-BD2D-813A09824F75}"/>
                  </a:ext>
                </a:extLst>
              </p:cNvPr>
              <p:cNvSpPr/>
              <p:nvPr/>
            </p:nvSpPr>
            <p:spPr>
              <a:xfrm rot="10800000">
                <a:off x="317500" y="5709684"/>
                <a:ext cx="5217042" cy="457200"/>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F3EF0941-30C3-833C-9186-F065941E6C21}"/>
                </a:ext>
              </a:extLst>
            </p:cNvPr>
            <p:cNvSpPr txBox="1"/>
            <p:nvPr/>
          </p:nvSpPr>
          <p:spPr>
            <a:xfrm>
              <a:off x="560254" y="5625046"/>
              <a:ext cx="1569660" cy="369332"/>
            </a:xfrm>
            <a:prstGeom prst="rect">
              <a:avLst/>
            </a:prstGeom>
            <a:noFill/>
          </p:spPr>
          <p:txBody>
            <a:bodyPr wrap="none" rtlCol="0">
              <a:spAutoFit/>
            </a:bodyPr>
            <a:lstStyle/>
            <a:p>
              <a:r>
                <a:rPr lang="ja-JP" altLang="en-US">
                  <a:solidFill>
                    <a:schemeClr val="bg1"/>
                  </a:solidFill>
                  <a:latin typeface="Source Han Sans TC" panose="020B0500000000000000" pitchFamily="34" charset="-128"/>
                  <a:ea typeface="Source Han Sans TC" panose="020B0500000000000000" pitchFamily="34" charset="-128"/>
                </a:rPr>
                <a:t>最高信貸質素</a:t>
              </a:r>
              <a:endParaRPr lang="en-US">
                <a:solidFill>
                  <a:schemeClr val="bg1"/>
                </a:solidFill>
                <a:latin typeface="Source Han Sans TC" panose="020B0500000000000000" pitchFamily="34" charset="-128"/>
                <a:ea typeface="Source Han Sans TC" panose="020B0500000000000000" pitchFamily="34" charset="-128"/>
              </a:endParaRPr>
            </a:p>
          </p:txBody>
        </p:sp>
        <p:sp>
          <p:nvSpPr>
            <p:cNvPr id="15" name="TextBox 14">
              <a:extLst>
                <a:ext uri="{FF2B5EF4-FFF2-40B4-BE49-F238E27FC236}">
                  <a16:creationId xmlns:a16="http://schemas.microsoft.com/office/drawing/2014/main" id="{EBDCA01A-F04C-046C-BFEB-E29848C94EBE}"/>
                </a:ext>
              </a:extLst>
            </p:cNvPr>
            <p:cNvSpPr txBox="1"/>
            <p:nvPr/>
          </p:nvSpPr>
          <p:spPr>
            <a:xfrm>
              <a:off x="3822287" y="5625046"/>
              <a:ext cx="1569660" cy="369332"/>
            </a:xfrm>
            <a:prstGeom prst="rect">
              <a:avLst/>
            </a:prstGeom>
            <a:noFill/>
          </p:spPr>
          <p:txBody>
            <a:bodyPr wrap="none" rtlCol="0">
              <a:spAutoFit/>
            </a:bodyPr>
            <a:lstStyle/>
            <a:p>
              <a:r>
                <a:rPr lang="ja-JP" altLang="en-US">
                  <a:solidFill>
                    <a:schemeClr val="bg1"/>
                  </a:solidFill>
                  <a:latin typeface="Source Han Sans TC" panose="020B0500000000000000" pitchFamily="34" charset="-128"/>
                  <a:ea typeface="Source Han Sans TC" panose="020B0500000000000000" pitchFamily="34" charset="-128"/>
                </a:rPr>
                <a:t>中等信貸質素</a:t>
              </a:r>
              <a:endParaRPr lang="en-US">
                <a:solidFill>
                  <a:schemeClr val="bg1"/>
                </a:solidFill>
                <a:latin typeface="Source Han Sans TC" panose="020B0500000000000000" pitchFamily="34" charset="-128"/>
                <a:ea typeface="Source Han Sans TC" panose="020B0500000000000000" pitchFamily="34" charset="-128"/>
              </a:endParaRPr>
            </a:p>
          </p:txBody>
        </p:sp>
        <p:sp>
          <p:nvSpPr>
            <p:cNvPr id="16" name="TextBox 15">
              <a:extLst>
                <a:ext uri="{FF2B5EF4-FFF2-40B4-BE49-F238E27FC236}">
                  <a16:creationId xmlns:a16="http://schemas.microsoft.com/office/drawing/2014/main" id="{F972A955-3BC5-6E7E-7677-AB9F612DE1CA}"/>
                </a:ext>
              </a:extLst>
            </p:cNvPr>
            <p:cNvSpPr txBox="1"/>
            <p:nvPr/>
          </p:nvSpPr>
          <p:spPr>
            <a:xfrm>
              <a:off x="7084320" y="5625046"/>
              <a:ext cx="1338828" cy="369332"/>
            </a:xfrm>
            <a:prstGeom prst="rect">
              <a:avLst/>
            </a:prstGeom>
            <a:noFill/>
          </p:spPr>
          <p:txBody>
            <a:bodyPr wrap="none" rtlCol="0">
              <a:spAutoFit/>
            </a:bodyPr>
            <a:lstStyle/>
            <a:p>
              <a:r>
                <a:rPr lang="ja-JP" altLang="en-US">
                  <a:solidFill>
                    <a:schemeClr val="bg1"/>
                  </a:solidFill>
                  <a:latin typeface="Source Han Sans TC" panose="020B0500000000000000" pitchFamily="34" charset="-128"/>
                  <a:ea typeface="Source Han Sans TC" panose="020B0500000000000000" pitchFamily="34" charset="-128"/>
                </a:rPr>
                <a:t>極具投機性</a:t>
              </a:r>
              <a:endParaRPr lang="en-US">
                <a:solidFill>
                  <a:schemeClr val="bg1"/>
                </a:solidFill>
                <a:latin typeface="Source Han Sans TC" panose="020B0500000000000000" pitchFamily="34" charset="-128"/>
                <a:ea typeface="Source Han Sans TC" panose="020B0500000000000000" pitchFamily="34" charset="-128"/>
              </a:endParaRPr>
            </a:p>
          </p:txBody>
        </p:sp>
        <p:sp>
          <p:nvSpPr>
            <p:cNvPr id="17" name="TextBox 16">
              <a:extLst>
                <a:ext uri="{FF2B5EF4-FFF2-40B4-BE49-F238E27FC236}">
                  <a16:creationId xmlns:a16="http://schemas.microsoft.com/office/drawing/2014/main" id="{D75C31E6-CE4E-6381-CE29-81B1D1AAE8C2}"/>
                </a:ext>
              </a:extLst>
            </p:cNvPr>
            <p:cNvSpPr txBox="1"/>
            <p:nvPr/>
          </p:nvSpPr>
          <p:spPr>
            <a:xfrm>
              <a:off x="10115521" y="5625046"/>
              <a:ext cx="1569660" cy="369332"/>
            </a:xfrm>
            <a:prstGeom prst="rect">
              <a:avLst/>
            </a:prstGeom>
            <a:noFill/>
          </p:spPr>
          <p:txBody>
            <a:bodyPr wrap="none" rtlCol="0">
              <a:spAutoFit/>
            </a:bodyPr>
            <a:lstStyle/>
            <a:p>
              <a:r>
                <a:rPr lang="ja-JP" altLang="en-US">
                  <a:solidFill>
                    <a:schemeClr val="bg1"/>
                  </a:solidFill>
                  <a:latin typeface="Source Han Sans TC" panose="020B0500000000000000" pitchFamily="34" charset="-128"/>
                  <a:ea typeface="Source Han Sans TC" panose="020B0500000000000000" pitchFamily="34" charset="-128"/>
                </a:rPr>
                <a:t>違約風險最高</a:t>
              </a:r>
              <a:endParaRPr lang="en-US">
                <a:solidFill>
                  <a:schemeClr val="bg1"/>
                </a:solidFill>
                <a:latin typeface="Source Han Sans TC" panose="020B0500000000000000" pitchFamily="34" charset="-128"/>
                <a:ea typeface="Source Han Sans TC" panose="020B0500000000000000" pitchFamily="34" charset="-128"/>
              </a:endParaRPr>
            </a:p>
          </p:txBody>
        </p:sp>
      </p:grpSp>
    </p:spTree>
    <p:extLst>
      <p:ext uri="{BB962C8B-B14F-4D97-AF65-F5344CB8AC3E}">
        <p14:creationId xmlns:p14="http://schemas.microsoft.com/office/powerpoint/2010/main" val="1451008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A7E1D-B145-46E6-846B-178BB02E92F2}"/>
              </a:ext>
            </a:extLst>
          </p:cNvPr>
          <p:cNvSpPr>
            <a:spLocks noGrp="1"/>
          </p:cNvSpPr>
          <p:nvPr>
            <p:ph type="sldNum" sz="quarter" idx="12"/>
          </p:nvPr>
        </p:nvSpPr>
        <p:spPr/>
        <p:txBody>
          <a:bodyPr/>
          <a:lstStyle/>
          <a:p>
            <a:fld id="{6F75E9E8-232C-4AE7-ABE1-C7018BDE6178}" type="slidenum">
              <a:rPr lang="en-GB" smtClean="0">
                <a:solidFill>
                  <a:schemeClr val="bg1"/>
                </a:solidFill>
              </a:rPr>
              <a:t>5</a:t>
            </a:fld>
            <a:endParaRPr lang="en-GB">
              <a:solidFill>
                <a:schemeClr val="bg1"/>
              </a:solidFill>
            </a:endParaRPr>
          </a:p>
        </p:txBody>
      </p:sp>
      <p:sp>
        <p:nvSpPr>
          <p:cNvPr id="5" name="Title 4">
            <a:extLst>
              <a:ext uri="{FF2B5EF4-FFF2-40B4-BE49-F238E27FC236}">
                <a16:creationId xmlns:a16="http://schemas.microsoft.com/office/drawing/2014/main" id="{BE35758C-C20E-4AC6-8A46-9953F81AC1D6}"/>
              </a:ext>
            </a:extLst>
          </p:cNvPr>
          <p:cNvSpPr>
            <a:spLocks noGrp="1"/>
          </p:cNvSpPr>
          <p:nvPr>
            <p:ph type="title"/>
          </p:nvPr>
        </p:nvSpPr>
        <p:spPr/>
        <p:txBody>
          <a:bodyPr>
            <a:normAutofit/>
          </a:bodyPr>
          <a:lstStyle/>
          <a:p>
            <a:r>
              <a:rPr lang="ja-JP" altLang="en-US">
                <a:latin typeface="Source Han Sans TC" panose="020B0500000000000000" pitchFamily="34" charset="-128"/>
                <a:ea typeface="Source Han Sans TC" panose="020B0500000000000000" pitchFamily="34" charset="-128"/>
              </a:rPr>
              <a:t>各類資產回報與波幅長遠相若</a:t>
            </a:r>
            <a:endParaRPr lang="en-US">
              <a:latin typeface="Source Han Sans TC" panose="020B0500000000000000" pitchFamily="34" charset="-128"/>
              <a:ea typeface="Source Han Sans TC" panose="020B0500000000000000" pitchFamily="34" charset="-128"/>
            </a:endParaRPr>
          </a:p>
        </p:txBody>
      </p:sp>
      <p:sp>
        <p:nvSpPr>
          <p:cNvPr id="6" name="Subtitle 5">
            <a:extLst>
              <a:ext uri="{FF2B5EF4-FFF2-40B4-BE49-F238E27FC236}">
                <a16:creationId xmlns:a16="http://schemas.microsoft.com/office/drawing/2014/main" id="{BA350A70-C49C-4D21-8B79-BA8C1A1C2DCC}"/>
              </a:ext>
            </a:extLst>
          </p:cNvPr>
          <p:cNvSpPr>
            <a:spLocks noGrp="1"/>
          </p:cNvSpPr>
          <p:nvPr>
            <p:ph type="subTitle" idx="16"/>
          </p:nvPr>
        </p:nvSpPr>
        <p:spPr/>
        <p:txBody>
          <a:bodyPr/>
          <a:lstStyle/>
          <a:p>
            <a:r>
              <a:rPr lang="ja-JP" altLang="en-US">
                <a:latin typeface="Source Han Sans TC" panose="020B0500000000000000" pitchFamily="34" charset="-128"/>
                <a:ea typeface="Source Han Sans TC" panose="020B0500000000000000" pitchFamily="34" charset="-128"/>
              </a:rPr>
              <a:t>各類資產回報與波幅長遠相若</a:t>
            </a:r>
            <a:endParaRPr lang="en-US">
              <a:latin typeface="Source Han Sans TC" panose="020B0500000000000000" pitchFamily="34" charset="-128"/>
              <a:ea typeface="Source Han Sans TC" panose="020B0500000000000000" pitchFamily="34" charset="-128"/>
            </a:endParaRPr>
          </a:p>
        </p:txBody>
      </p:sp>
      <p:graphicFrame>
        <p:nvGraphicFramePr>
          <p:cNvPr id="3" name="Chart 2">
            <a:extLst>
              <a:ext uri="{FF2B5EF4-FFF2-40B4-BE49-F238E27FC236}">
                <a16:creationId xmlns:a16="http://schemas.microsoft.com/office/drawing/2014/main" id="{EA857A48-B2CF-0225-67B2-7271C6899F62}"/>
              </a:ext>
            </a:extLst>
          </p:cNvPr>
          <p:cNvGraphicFramePr/>
          <p:nvPr/>
        </p:nvGraphicFramePr>
        <p:xfrm>
          <a:off x="2118490" y="1232665"/>
          <a:ext cx="7955019" cy="5303346"/>
        </p:xfrm>
        <a:graphic>
          <a:graphicData uri="http://schemas.openxmlformats.org/drawingml/2006/chart">
            <c:chart xmlns:c="http://schemas.openxmlformats.org/drawingml/2006/chart" xmlns:r="http://schemas.openxmlformats.org/officeDocument/2006/relationships" r:id="rId2"/>
          </a:graphicData>
        </a:graphic>
      </p:graphicFrame>
      <p:sp>
        <p:nvSpPr>
          <p:cNvPr id="4" name="Oval 3">
            <a:extLst>
              <a:ext uri="{FF2B5EF4-FFF2-40B4-BE49-F238E27FC236}">
                <a16:creationId xmlns:a16="http://schemas.microsoft.com/office/drawing/2014/main" id="{99B3DF79-C3FE-3F27-3C8A-9B8252103BD3}"/>
              </a:ext>
            </a:extLst>
          </p:cNvPr>
          <p:cNvSpPr/>
          <p:nvPr/>
        </p:nvSpPr>
        <p:spPr>
          <a:xfrm>
            <a:off x="3363310" y="5097516"/>
            <a:ext cx="178676" cy="17867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37BE044-CD69-886A-CE0B-067ABF0B7272}"/>
              </a:ext>
            </a:extLst>
          </p:cNvPr>
          <p:cNvSpPr txBox="1"/>
          <p:nvPr/>
        </p:nvSpPr>
        <p:spPr>
          <a:xfrm>
            <a:off x="3541986" y="5097516"/>
            <a:ext cx="543739"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現金</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8" name="Oval 7">
            <a:extLst>
              <a:ext uri="{FF2B5EF4-FFF2-40B4-BE49-F238E27FC236}">
                <a16:creationId xmlns:a16="http://schemas.microsoft.com/office/drawing/2014/main" id="{FDF59276-1672-125F-D158-96111D6D3B6D}"/>
              </a:ext>
            </a:extLst>
          </p:cNvPr>
          <p:cNvSpPr/>
          <p:nvPr/>
        </p:nvSpPr>
        <p:spPr>
          <a:xfrm>
            <a:off x="4619297" y="4293474"/>
            <a:ext cx="178676" cy="1786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9" name="Oval 8">
            <a:extLst>
              <a:ext uri="{FF2B5EF4-FFF2-40B4-BE49-F238E27FC236}">
                <a16:creationId xmlns:a16="http://schemas.microsoft.com/office/drawing/2014/main" id="{F1E38174-AB0F-4007-F86B-1DA3780E0F44}"/>
              </a:ext>
            </a:extLst>
          </p:cNvPr>
          <p:cNvSpPr/>
          <p:nvPr/>
        </p:nvSpPr>
        <p:spPr>
          <a:xfrm>
            <a:off x="5076497" y="4293474"/>
            <a:ext cx="178676" cy="1786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0" name="Oval 9">
            <a:extLst>
              <a:ext uri="{FF2B5EF4-FFF2-40B4-BE49-F238E27FC236}">
                <a16:creationId xmlns:a16="http://schemas.microsoft.com/office/drawing/2014/main" id="{14278CB2-ACFC-A373-598C-A35DF5E72609}"/>
              </a:ext>
            </a:extLst>
          </p:cNvPr>
          <p:cNvSpPr/>
          <p:nvPr/>
        </p:nvSpPr>
        <p:spPr>
          <a:xfrm>
            <a:off x="4987159" y="3705662"/>
            <a:ext cx="178676" cy="1786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1" name="Oval 10">
            <a:extLst>
              <a:ext uri="{FF2B5EF4-FFF2-40B4-BE49-F238E27FC236}">
                <a16:creationId xmlns:a16="http://schemas.microsoft.com/office/drawing/2014/main" id="{B7507E85-D8E3-515E-C5BF-AF71C7EFB809}"/>
              </a:ext>
            </a:extLst>
          </p:cNvPr>
          <p:cNvSpPr/>
          <p:nvPr/>
        </p:nvSpPr>
        <p:spPr>
          <a:xfrm>
            <a:off x="7441325" y="3339662"/>
            <a:ext cx="178676" cy="1786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2" name="Oval 11">
            <a:extLst>
              <a:ext uri="{FF2B5EF4-FFF2-40B4-BE49-F238E27FC236}">
                <a16:creationId xmlns:a16="http://schemas.microsoft.com/office/drawing/2014/main" id="{1B131A41-D983-7FAA-554C-CCA46FF0EBC2}"/>
              </a:ext>
            </a:extLst>
          </p:cNvPr>
          <p:cNvSpPr/>
          <p:nvPr/>
        </p:nvSpPr>
        <p:spPr>
          <a:xfrm>
            <a:off x="7620001" y="2871057"/>
            <a:ext cx="178676" cy="17867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3" name="Oval 12">
            <a:extLst>
              <a:ext uri="{FF2B5EF4-FFF2-40B4-BE49-F238E27FC236}">
                <a16:creationId xmlns:a16="http://schemas.microsoft.com/office/drawing/2014/main" id="{F1D0FEE3-F949-99F9-5B52-C07439D1D978}"/>
              </a:ext>
            </a:extLst>
          </p:cNvPr>
          <p:cNvSpPr/>
          <p:nvPr/>
        </p:nvSpPr>
        <p:spPr>
          <a:xfrm>
            <a:off x="6563713" y="2466409"/>
            <a:ext cx="178676" cy="1786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4" name="Oval 13">
            <a:extLst>
              <a:ext uri="{FF2B5EF4-FFF2-40B4-BE49-F238E27FC236}">
                <a16:creationId xmlns:a16="http://schemas.microsoft.com/office/drawing/2014/main" id="{C96907E0-717D-AA5B-698B-FC11FFCD5E45}"/>
              </a:ext>
            </a:extLst>
          </p:cNvPr>
          <p:cNvSpPr/>
          <p:nvPr/>
        </p:nvSpPr>
        <p:spPr>
          <a:xfrm>
            <a:off x="8439809" y="2377071"/>
            <a:ext cx="178676" cy="178676"/>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5" name="Oval 14">
            <a:extLst>
              <a:ext uri="{FF2B5EF4-FFF2-40B4-BE49-F238E27FC236}">
                <a16:creationId xmlns:a16="http://schemas.microsoft.com/office/drawing/2014/main" id="{4915F902-3A0F-32B6-09BE-020A15F02CE1}"/>
              </a:ext>
            </a:extLst>
          </p:cNvPr>
          <p:cNvSpPr/>
          <p:nvPr/>
        </p:nvSpPr>
        <p:spPr>
          <a:xfrm>
            <a:off x="8576445" y="2298243"/>
            <a:ext cx="178676" cy="178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16" name="TextBox 15">
            <a:extLst>
              <a:ext uri="{FF2B5EF4-FFF2-40B4-BE49-F238E27FC236}">
                <a16:creationId xmlns:a16="http://schemas.microsoft.com/office/drawing/2014/main" id="{8E7924A8-5877-1759-9FEF-1CDB309E5CD7}"/>
              </a:ext>
            </a:extLst>
          </p:cNvPr>
          <p:cNvSpPr txBox="1"/>
          <p:nvPr/>
        </p:nvSpPr>
        <p:spPr>
          <a:xfrm>
            <a:off x="3267215" y="4079123"/>
            <a:ext cx="1441420"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美國抗通脹債券</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17" name="TextBox 16">
            <a:extLst>
              <a:ext uri="{FF2B5EF4-FFF2-40B4-BE49-F238E27FC236}">
                <a16:creationId xmlns:a16="http://schemas.microsoft.com/office/drawing/2014/main" id="{C8D94592-2CEE-401D-AE29-4A9CCFEF59BB}"/>
              </a:ext>
            </a:extLst>
          </p:cNvPr>
          <p:cNvSpPr txBox="1"/>
          <p:nvPr/>
        </p:nvSpPr>
        <p:spPr>
          <a:xfrm>
            <a:off x="5165835" y="4382812"/>
            <a:ext cx="1460656" cy="307777"/>
          </a:xfrm>
          <a:prstGeom prst="rect">
            <a:avLst/>
          </a:prstGeom>
          <a:noFill/>
        </p:spPr>
        <p:txBody>
          <a:bodyPr wrap="none" rtlCol="0">
            <a:spAutoFit/>
          </a:bodyPr>
          <a:lstStyle/>
          <a:p>
            <a:r>
              <a:rPr lang="en-US" altLang="ja-JP" sz="1400">
                <a:solidFill>
                  <a:schemeClr val="accent1"/>
                </a:solidFill>
                <a:latin typeface="Source Han Sans TC" panose="020B0500000000000000" pitchFamily="34" charset="-128"/>
                <a:ea typeface="Source Han Sans TC" panose="020B0500000000000000" pitchFamily="34" charset="-128"/>
              </a:rPr>
              <a:t>10</a:t>
            </a:r>
            <a:r>
              <a:rPr lang="ja-JP" altLang="en-US" sz="1400">
                <a:solidFill>
                  <a:schemeClr val="accent1"/>
                </a:solidFill>
                <a:latin typeface="Source Han Sans TC" panose="020B0500000000000000" pitchFamily="34" charset="-128"/>
                <a:ea typeface="Source Han Sans TC" panose="020B0500000000000000" pitchFamily="34" charset="-128"/>
              </a:rPr>
              <a:t>年期美國國債</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18" name="TextBox 17">
            <a:extLst>
              <a:ext uri="{FF2B5EF4-FFF2-40B4-BE49-F238E27FC236}">
                <a16:creationId xmlns:a16="http://schemas.microsoft.com/office/drawing/2014/main" id="{737D5C63-E950-6885-8D09-035EEFFE9C13}"/>
              </a:ext>
            </a:extLst>
          </p:cNvPr>
          <p:cNvSpPr txBox="1"/>
          <p:nvPr/>
        </p:nvSpPr>
        <p:spPr>
          <a:xfrm>
            <a:off x="3541986" y="3484800"/>
            <a:ext cx="1620957"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投資等級公司債券</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19" name="TextBox 18">
            <a:extLst>
              <a:ext uri="{FF2B5EF4-FFF2-40B4-BE49-F238E27FC236}">
                <a16:creationId xmlns:a16="http://schemas.microsoft.com/office/drawing/2014/main" id="{C68A7DD7-070A-146B-7741-611904831E7A}"/>
              </a:ext>
            </a:extLst>
          </p:cNvPr>
          <p:cNvSpPr txBox="1"/>
          <p:nvPr/>
        </p:nvSpPr>
        <p:spPr>
          <a:xfrm>
            <a:off x="6109312" y="2247970"/>
            <a:ext cx="543739"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美股</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20" name="TextBox 19">
            <a:extLst>
              <a:ext uri="{FF2B5EF4-FFF2-40B4-BE49-F238E27FC236}">
                <a16:creationId xmlns:a16="http://schemas.microsoft.com/office/drawing/2014/main" id="{AC38AC80-BB1C-5860-8212-34894AE65C8F}"/>
              </a:ext>
            </a:extLst>
          </p:cNvPr>
          <p:cNvSpPr txBox="1"/>
          <p:nvPr/>
        </p:nvSpPr>
        <p:spPr>
          <a:xfrm>
            <a:off x="7526807" y="3429000"/>
            <a:ext cx="1261884" cy="523220"/>
          </a:xfrm>
          <a:prstGeom prst="rect">
            <a:avLst/>
          </a:prstGeom>
          <a:noFill/>
        </p:spPr>
        <p:txBody>
          <a:bodyPr wrap="none" rtlCol="0">
            <a:spAutoFit/>
          </a:bodyPr>
          <a:lstStyle/>
          <a:p>
            <a:pPr algn="ctr"/>
            <a:r>
              <a:rPr lang="ja-JP" altLang="en-US" sz="1400">
                <a:solidFill>
                  <a:schemeClr val="accent1"/>
                </a:solidFill>
                <a:latin typeface="Source Han Sans TC" panose="020B0500000000000000" pitchFamily="34" charset="-128"/>
                <a:ea typeface="Source Han Sans TC" panose="020B0500000000000000" pitchFamily="34" charset="-128"/>
              </a:rPr>
              <a:t>成熟市場股市</a:t>
            </a:r>
            <a:endParaRPr lang="en-US" altLang="ja-JP" sz="1400">
              <a:solidFill>
                <a:schemeClr val="accent1"/>
              </a:solidFill>
              <a:latin typeface="Source Han Sans TC" panose="020B0500000000000000" pitchFamily="34" charset="-128"/>
              <a:ea typeface="Source Han Sans TC" panose="020B0500000000000000" pitchFamily="34" charset="-128"/>
            </a:endParaRPr>
          </a:p>
          <a:p>
            <a:pPr algn="ctr"/>
            <a:r>
              <a:rPr lang="ja-JP" altLang="en-US" sz="1400">
                <a:solidFill>
                  <a:schemeClr val="accent1"/>
                </a:solidFill>
                <a:latin typeface="Source Han Sans TC" panose="020B0500000000000000" pitchFamily="34" charset="-128"/>
                <a:ea typeface="Source Han Sans TC" panose="020B0500000000000000" pitchFamily="34" charset="-128"/>
              </a:rPr>
              <a:t>（美國除外）</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21" name="TextBox 20">
            <a:extLst>
              <a:ext uri="{FF2B5EF4-FFF2-40B4-BE49-F238E27FC236}">
                <a16:creationId xmlns:a16="http://schemas.microsoft.com/office/drawing/2014/main" id="{82588493-8A7E-2237-EF9D-C4D794066B42}"/>
              </a:ext>
            </a:extLst>
          </p:cNvPr>
          <p:cNvSpPr txBox="1"/>
          <p:nvPr/>
        </p:nvSpPr>
        <p:spPr>
          <a:xfrm>
            <a:off x="7159690" y="2652618"/>
            <a:ext cx="543739"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黃金</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22" name="TextBox 21">
            <a:extLst>
              <a:ext uri="{FF2B5EF4-FFF2-40B4-BE49-F238E27FC236}">
                <a16:creationId xmlns:a16="http://schemas.microsoft.com/office/drawing/2014/main" id="{A2A8A628-CCD5-35C8-1888-359577A01AE0}"/>
              </a:ext>
            </a:extLst>
          </p:cNvPr>
          <p:cNvSpPr txBox="1"/>
          <p:nvPr/>
        </p:nvSpPr>
        <p:spPr>
          <a:xfrm>
            <a:off x="8439809" y="2498729"/>
            <a:ext cx="1261884" cy="307777"/>
          </a:xfrm>
          <a:prstGeom prst="rect">
            <a:avLst/>
          </a:prstGeom>
          <a:noFill/>
        </p:spPr>
        <p:txBody>
          <a:bodyPr wrap="none" rtlCol="0">
            <a:spAutoFit/>
          </a:bodyPr>
          <a:lstStyle/>
          <a:p>
            <a:r>
              <a:rPr lang="ja-JP" altLang="en-US" sz="1400">
                <a:solidFill>
                  <a:schemeClr val="accent1"/>
                </a:solidFill>
                <a:latin typeface="Source Han Sans TC" panose="020B0500000000000000" pitchFamily="34" charset="-128"/>
                <a:ea typeface="Source Han Sans TC" panose="020B0500000000000000" pitchFamily="34" charset="-128"/>
              </a:rPr>
              <a:t>新興巿場股市</a:t>
            </a:r>
            <a:endParaRPr lang="en-US" sz="1400">
              <a:solidFill>
                <a:schemeClr val="accent1"/>
              </a:solidFill>
              <a:latin typeface="Source Han Sans TC" panose="020B0500000000000000" pitchFamily="34" charset="-128"/>
              <a:ea typeface="Source Han Sans TC" panose="020B0500000000000000" pitchFamily="34" charset="-128"/>
            </a:endParaRPr>
          </a:p>
        </p:txBody>
      </p:sp>
      <p:sp>
        <p:nvSpPr>
          <p:cNvPr id="23" name="TextBox 22">
            <a:extLst>
              <a:ext uri="{FF2B5EF4-FFF2-40B4-BE49-F238E27FC236}">
                <a16:creationId xmlns:a16="http://schemas.microsoft.com/office/drawing/2014/main" id="{9BBCC770-00D1-D4F7-82F3-8DF86496DF72}"/>
              </a:ext>
            </a:extLst>
          </p:cNvPr>
          <p:cNvSpPr txBox="1"/>
          <p:nvPr/>
        </p:nvSpPr>
        <p:spPr>
          <a:xfrm>
            <a:off x="7798677" y="1813047"/>
            <a:ext cx="1082348" cy="523220"/>
          </a:xfrm>
          <a:prstGeom prst="rect">
            <a:avLst/>
          </a:prstGeom>
          <a:noFill/>
        </p:spPr>
        <p:txBody>
          <a:bodyPr wrap="none" rtlCol="0">
            <a:spAutoFit/>
          </a:bodyPr>
          <a:lstStyle/>
          <a:p>
            <a:pPr algn="ctr"/>
            <a:r>
              <a:rPr lang="ja-JP" altLang="en-US" sz="1400">
                <a:solidFill>
                  <a:schemeClr val="accent1"/>
                </a:solidFill>
                <a:latin typeface="Source Han Sans TC" panose="020B0500000000000000" pitchFamily="34" charset="-128"/>
                <a:ea typeface="Source Han Sans TC" panose="020B0500000000000000" pitchFamily="34" charset="-128"/>
              </a:rPr>
              <a:t>美國房地產</a:t>
            </a:r>
            <a:endParaRPr lang="en-US" altLang="ja-JP" sz="1400">
              <a:solidFill>
                <a:schemeClr val="accent1"/>
              </a:solidFill>
              <a:latin typeface="Source Han Sans TC" panose="020B0500000000000000" pitchFamily="34" charset="-128"/>
              <a:ea typeface="Source Han Sans TC" panose="020B0500000000000000" pitchFamily="34" charset="-128"/>
            </a:endParaRPr>
          </a:p>
          <a:p>
            <a:pPr algn="ctr"/>
            <a:r>
              <a:rPr lang="ja-JP" altLang="en-US" sz="1400">
                <a:solidFill>
                  <a:schemeClr val="accent1"/>
                </a:solidFill>
                <a:latin typeface="Source Han Sans TC" panose="020B0500000000000000" pitchFamily="34" charset="-128"/>
                <a:ea typeface="Source Han Sans TC" panose="020B0500000000000000" pitchFamily="34" charset="-128"/>
              </a:rPr>
              <a:t>信託基金</a:t>
            </a:r>
            <a:endParaRPr lang="en-US" sz="1400">
              <a:solidFill>
                <a:schemeClr val="accent1"/>
              </a:solidFill>
              <a:latin typeface="Source Han Sans TC" panose="020B0500000000000000" pitchFamily="34" charset="-128"/>
              <a:ea typeface="Source Han Sans TC" panose="020B0500000000000000" pitchFamily="34" charset="-128"/>
            </a:endParaRPr>
          </a:p>
        </p:txBody>
      </p:sp>
    </p:spTree>
    <p:extLst>
      <p:ext uri="{BB962C8B-B14F-4D97-AF65-F5344CB8AC3E}">
        <p14:creationId xmlns:p14="http://schemas.microsoft.com/office/powerpoint/2010/main" val="1113550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7B1C488-5182-4753-9859-01B7006E4EB5}"/>
              </a:ext>
            </a:extLst>
          </p:cNvPr>
          <p:cNvSpPr>
            <a:spLocks noGrp="1"/>
          </p:cNvSpPr>
          <p:nvPr>
            <p:ph type="sldNum" sz="quarter" idx="14"/>
          </p:nvPr>
        </p:nvSpPr>
        <p:spPr/>
        <p:txBody>
          <a:bodyPr/>
          <a:lstStyle/>
          <a:p>
            <a:fld id="{6F75E9E8-232C-4AE7-ABE1-C7018BDE6178}" type="slidenum">
              <a:rPr lang="en-GB" smtClean="0">
                <a:solidFill>
                  <a:schemeClr val="bg1"/>
                </a:solidFill>
              </a:rPr>
              <a:t>6</a:t>
            </a:fld>
            <a:endParaRPr lang="en-GB">
              <a:solidFill>
                <a:schemeClr val="bg1"/>
              </a:solidFill>
            </a:endParaRPr>
          </a:p>
        </p:txBody>
      </p:sp>
      <p:sp>
        <p:nvSpPr>
          <p:cNvPr id="4" name="Title 3">
            <a:extLst>
              <a:ext uri="{FF2B5EF4-FFF2-40B4-BE49-F238E27FC236}">
                <a16:creationId xmlns:a16="http://schemas.microsoft.com/office/drawing/2014/main" id="{8C8C282A-8F6B-824F-85AE-64FB843E6DA5}"/>
              </a:ext>
            </a:extLst>
          </p:cNvPr>
          <p:cNvSpPr>
            <a:spLocks noGrp="1"/>
          </p:cNvSpPr>
          <p:nvPr>
            <p:ph type="title"/>
          </p:nvPr>
        </p:nvSpPr>
        <p:spPr/>
        <p:txBody>
          <a:bodyPr>
            <a:normAutofit/>
          </a:bodyPr>
          <a:lstStyle/>
          <a:p>
            <a:r>
              <a:rPr lang="en-GB">
                <a:latin typeface="Tahoma" panose="020B0604030504040204" pitchFamily="34" charset="0"/>
                <a:ea typeface="Tahoma" panose="020B0604030504040204" pitchFamily="34" charset="0"/>
                <a:cs typeface="Tahoma" panose="020B0604030504040204" pitchFamily="34" charset="0"/>
              </a:rPr>
              <a:t>Financial Planning Pyramid</a:t>
            </a:r>
          </a:p>
        </p:txBody>
      </p:sp>
      <p:sp>
        <p:nvSpPr>
          <p:cNvPr id="5" name="Subtitle 4">
            <a:extLst>
              <a:ext uri="{FF2B5EF4-FFF2-40B4-BE49-F238E27FC236}">
                <a16:creationId xmlns:a16="http://schemas.microsoft.com/office/drawing/2014/main" id="{E174392E-85A7-0D46-A875-6FA99503FA41}"/>
              </a:ext>
            </a:extLst>
          </p:cNvPr>
          <p:cNvSpPr>
            <a:spLocks noGrp="1"/>
          </p:cNvSpPr>
          <p:nvPr>
            <p:ph type="subTitle" idx="15"/>
          </p:nvPr>
        </p:nvSpPr>
        <p:spPr/>
        <p:txBody>
          <a:bodyPr/>
          <a:lstStyle/>
          <a:p>
            <a:r>
              <a:rPr lang="en-US"/>
              <a:t>The Hierarchy of Financial Needs</a:t>
            </a:r>
            <a:endParaRPr lang="en-GB"/>
          </a:p>
        </p:txBody>
      </p:sp>
      <p:sp>
        <p:nvSpPr>
          <p:cNvPr id="107" name="Freeform 1">
            <a:extLst>
              <a:ext uri="{FF2B5EF4-FFF2-40B4-BE49-F238E27FC236}">
                <a16:creationId xmlns:a16="http://schemas.microsoft.com/office/drawing/2014/main" id="{92BAD586-D454-3A79-4C80-D6E688E93FF8}"/>
              </a:ext>
            </a:extLst>
          </p:cNvPr>
          <p:cNvSpPr>
            <a:spLocks noChangeArrowheads="1"/>
          </p:cNvSpPr>
          <p:nvPr/>
        </p:nvSpPr>
        <p:spPr bwMode="auto">
          <a:xfrm>
            <a:off x="4655753" y="1449057"/>
            <a:ext cx="5463773" cy="847058"/>
          </a:xfrm>
          <a:custGeom>
            <a:avLst/>
            <a:gdLst>
              <a:gd name="T0" fmla="*/ 9729 w 9730"/>
              <a:gd name="T1" fmla="*/ 0 h 1509"/>
              <a:gd name="T2" fmla="*/ 0 w 9730"/>
              <a:gd name="T3" fmla="*/ 0 h 1509"/>
              <a:gd name="T4" fmla="*/ 0 w 9730"/>
              <a:gd name="T5" fmla="*/ 1508 h 1509"/>
              <a:gd name="T6" fmla="*/ 9729 w 9730"/>
              <a:gd name="T7" fmla="*/ 1508 h 1509"/>
              <a:gd name="T8" fmla="*/ 9729 w 9730"/>
              <a:gd name="T9" fmla="*/ 0 h 1509"/>
            </a:gdLst>
            <a:ahLst/>
            <a:cxnLst>
              <a:cxn ang="0">
                <a:pos x="T0" y="T1"/>
              </a:cxn>
              <a:cxn ang="0">
                <a:pos x="T2" y="T3"/>
              </a:cxn>
              <a:cxn ang="0">
                <a:pos x="T4" y="T5"/>
              </a:cxn>
              <a:cxn ang="0">
                <a:pos x="T6" y="T7"/>
              </a:cxn>
              <a:cxn ang="0">
                <a:pos x="T8" y="T9"/>
              </a:cxn>
            </a:cxnLst>
            <a:rect l="0" t="0" r="r" b="b"/>
            <a:pathLst>
              <a:path w="9730" h="1509">
                <a:moveTo>
                  <a:pt x="9729" y="0"/>
                </a:moveTo>
                <a:lnTo>
                  <a:pt x="0" y="0"/>
                </a:lnTo>
                <a:lnTo>
                  <a:pt x="0" y="1508"/>
                </a:lnTo>
                <a:lnTo>
                  <a:pt x="9729" y="1508"/>
                </a:lnTo>
                <a:lnTo>
                  <a:pt x="9729" y="0"/>
                </a:lnTo>
              </a:path>
            </a:pathLst>
          </a:custGeom>
          <a:solidFill>
            <a:srgbClr val="F5DF8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108" name="Freeform 2">
            <a:extLst>
              <a:ext uri="{FF2B5EF4-FFF2-40B4-BE49-F238E27FC236}">
                <a16:creationId xmlns:a16="http://schemas.microsoft.com/office/drawing/2014/main" id="{0A74003D-C085-81C4-D8F3-E93B0AE65C59}"/>
              </a:ext>
            </a:extLst>
          </p:cNvPr>
          <p:cNvSpPr>
            <a:spLocks noChangeArrowheads="1"/>
          </p:cNvSpPr>
          <p:nvPr/>
        </p:nvSpPr>
        <p:spPr bwMode="auto">
          <a:xfrm>
            <a:off x="4655753" y="1449057"/>
            <a:ext cx="5463773" cy="847058"/>
          </a:xfrm>
          <a:custGeom>
            <a:avLst/>
            <a:gdLst>
              <a:gd name="T0" fmla="*/ 9729 w 9730"/>
              <a:gd name="T1" fmla="*/ 0 h 1509"/>
              <a:gd name="T2" fmla="*/ 0 w 9730"/>
              <a:gd name="T3" fmla="*/ 0 h 1509"/>
              <a:gd name="T4" fmla="*/ 0 w 9730"/>
              <a:gd name="T5" fmla="*/ 1508 h 1509"/>
              <a:gd name="T6" fmla="*/ 9729 w 9730"/>
              <a:gd name="T7" fmla="*/ 1508 h 1509"/>
              <a:gd name="T8" fmla="*/ 9729 w 9730"/>
              <a:gd name="T9" fmla="*/ 0 h 1509"/>
            </a:gdLst>
            <a:ahLst/>
            <a:cxnLst>
              <a:cxn ang="0">
                <a:pos x="T0" y="T1"/>
              </a:cxn>
              <a:cxn ang="0">
                <a:pos x="T2" y="T3"/>
              </a:cxn>
              <a:cxn ang="0">
                <a:pos x="T4" y="T5"/>
              </a:cxn>
              <a:cxn ang="0">
                <a:pos x="T6" y="T7"/>
              </a:cxn>
              <a:cxn ang="0">
                <a:pos x="T8" y="T9"/>
              </a:cxn>
            </a:cxnLst>
            <a:rect l="0" t="0" r="r" b="b"/>
            <a:pathLst>
              <a:path w="9730" h="1509">
                <a:moveTo>
                  <a:pt x="9729" y="0"/>
                </a:moveTo>
                <a:lnTo>
                  <a:pt x="0" y="0"/>
                </a:lnTo>
                <a:lnTo>
                  <a:pt x="0" y="1508"/>
                </a:lnTo>
                <a:lnTo>
                  <a:pt x="9729" y="1508"/>
                </a:lnTo>
                <a:lnTo>
                  <a:pt x="9729" y="0"/>
                </a:lnTo>
              </a:path>
            </a:pathLst>
          </a:custGeom>
          <a:solidFill>
            <a:schemeClr val="accent1">
              <a:lumMod val="60000"/>
              <a:lumOff val="40000"/>
            </a:schemeClr>
          </a:solidFill>
          <a:ln>
            <a:noFill/>
          </a:ln>
          <a:effectLst/>
        </p:spPr>
        <p:txBody>
          <a:bodyPr wrap="none" anchor="ctr"/>
          <a:lstStyle/>
          <a:p>
            <a:endParaRPr lang="es-MX"/>
          </a:p>
        </p:txBody>
      </p:sp>
      <p:sp>
        <p:nvSpPr>
          <p:cNvPr id="109" name="Freeform 3">
            <a:extLst>
              <a:ext uri="{FF2B5EF4-FFF2-40B4-BE49-F238E27FC236}">
                <a16:creationId xmlns:a16="http://schemas.microsoft.com/office/drawing/2014/main" id="{EC9745C7-EE44-4CEC-FB6C-AE9C9D17AE44}"/>
              </a:ext>
            </a:extLst>
          </p:cNvPr>
          <p:cNvSpPr>
            <a:spLocks noChangeArrowheads="1"/>
          </p:cNvSpPr>
          <p:nvPr/>
        </p:nvSpPr>
        <p:spPr bwMode="auto">
          <a:xfrm>
            <a:off x="4655753" y="2348127"/>
            <a:ext cx="5463773" cy="894118"/>
          </a:xfrm>
          <a:custGeom>
            <a:avLst/>
            <a:gdLst>
              <a:gd name="T0" fmla="*/ 9729 w 9730"/>
              <a:gd name="T1" fmla="*/ 0 h 1591"/>
              <a:gd name="T2" fmla="*/ 0 w 9730"/>
              <a:gd name="T3" fmla="*/ 0 h 1591"/>
              <a:gd name="T4" fmla="*/ 0 w 9730"/>
              <a:gd name="T5" fmla="*/ 1590 h 1591"/>
              <a:gd name="T6" fmla="*/ 9729 w 9730"/>
              <a:gd name="T7" fmla="*/ 1590 h 1591"/>
              <a:gd name="T8" fmla="*/ 9729 w 9730"/>
              <a:gd name="T9" fmla="*/ 0 h 1591"/>
            </a:gdLst>
            <a:ahLst/>
            <a:cxnLst>
              <a:cxn ang="0">
                <a:pos x="T0" y="T1"/>
              </a:cxn>
              <a:cxn ang="0">
                <a:pos x="T2" y="T3"/>
              </a:cxn>
              <a:cxn ang="0">
                <a:pos x="T4" y="T5"/>
              </a:cxn>
              <a:cxn ang="0">
                <a:pos x="T6" y="T7"/>
              </a:cxn>
              <a:cxn ang="0">
                <a:pos x="T8" y="T9"/>
              </a:cxn>
            </a:cxnLst>
            <a:rect l="0" t="0" r="r" b="b"/>
            <a:pathLst>
              <a:path w="9730" h="1591">
                <a:moveTo>
                  <a:pt x="9729" y="0"/>
                </a:moveTo>
                <a:lnTo>
                  <a:pt x="0" y="0"/>
                </a:lnTo>
                <a:lnTo>
                  <a:pt x="0" y="1590"/>
                </a:lnTo>
                <a:lnTo>
                  <a:pt x="9729" y="1590"/>
                </a:lnTo>
                <a:lnTo>
                  <a:pt x="9729" y="0"/>
                </a:lnTo>
              </a:path>
            </a:pathLst>
          </a:custGeom>
          <a:solidFill>
            <a:srgbClr val="F7C57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110" name="Freeform 4">
            <a:extLst>
              <a:ext uri="{FF2B5EF4-FFF2-40B4-BE49-F238E27FC236}">
                <a16:creationId xmlns:a16="http://schemas.microsoft.com/office/drawing/2014/main" id="{0BDF9804-9511-C6BA-9B14-40F1553CEAFC}"/>
              </a:ext>
            </a:extLst>
          </p:cNvPr>
          <p:cNvSpPr>
            <a:spLocks noChangeArrowheads="1"/>
          </p:cNvSpPr>
          <p:nvPr/>
        </p:nvSpPr>
        <p:spPr bwMode="auto">
          <a:xfrm>
            <a:off x="4655753" y="2348127"/>
            <a:ext cx="5463773" cy="894118"/>
          </a:xfrm>
          <a:custGeom>
            <a:avLst/>
            <a:gdLst>
              <a:gd name="T0" fmla="*/ 9729 w 9730"/>
              <a:gd name="T1" fmla="*/ 0 h 1591"/>
              <a:gd name="T2" fmla="*/ 0 w 9730"/>
              <a:gd name="T3" fmla="*/ 0 h 1591"/>
              <a:gd name="T4" fmla="*/ 0 w 9730"/>
              <a:gd name="T5" fmla="*/ 1590 h 1591"/>
              <a:gd name="T6" fmla="*/ 9729 w 9730"/>
              <a:gd name="T7" fmla="*/ 1590 h 1591"/>
              <a:gd name="T8" fmla="*/ 9729 w 9730"/>
              <a:gd name="T9" fmla="*/ 0 h 1591"/>
            </a:gdLst>
            <a:ahLst/>
            <a:cxnLst>
              <a:cxn ang="0">
                <a:pos x="T0" y="T1"/>
              </a:cxn>
              <a:cxn ang="0">
                <a:pos x="T2" y="T3"/>
              </a:cxn>
              <a:cxn ang="0">
                <a:pos x="T4" y="T5"/>
              </a:cxn>
              <a:cxn ang="0">
                <a:pos x="T6" y="T7"/>
              </a:cxn>
              <a:cxn ang="0">
                <a:pos x="T8" y="T9"/>
              </a:cxn>
            </a:cxnLst>
            <a:rect l="0" t="0" r="r" b="b"/>
            <a:pathLst>
              <a:path w="9730" h="1591">
                <a:moveTo>
                  <a:pt x="9729" y="0"/>
                </a:moveTo>
                <a:lnTo>
                  <a:pt x="0" y="0"/>
                </a:lnTo>
                <a:lnTo>
                  <a:pt x="0" y="1590"/>
                </a:lnTo>
                <a:lnTo>
                  <a:pt x="9729" y="1590"/>
                </a:lnTo>
                <a:lnTo>
                  <a:pt x="9729" y="0"/>
                </a:lnTo>
              </a:path>
            </a:pathLst>
          </a:custGeom>
          <a:solidFill>
            <a:schemeClr val="accent2">
              <a:lumMod val="60000"/>
              <a:lumOff val="40000"/>
            </a:schemeClr>
          </a:solidFill>
          <a:ln>
            <a:noFill/>
          </a:ln>
          <a:effectLst/>
        </p:spPr>
        <p:txBody>
          <a:bodyPr wrap="none" anchor="ctr"/>
          <a:lstStyle/>
          <a:p>
            <a:endParaRPr lang="es-MX"/>
          </a:p>
        </p:txBody>
      </p:sp>
      <p:sp>
        <p:nvSpPr>
          <p:cNvPr id="111" name="Freeform 5">
            <a:extLst>
              <a:ext uri="{FF2B5EF4-FFF2-40B4-BE49-F238E27FC236}">
                <a16:creationId xmlns:a16="http://schemas.microsoft.com/office/drawing/2014/main" id="{0C4F2C19-26B1-00BE-85BF-28933D779479}"/>
              </a:ext>
            </a:extLst>
          </p:cNvPr>
          <p:cNvSpPr>
            <a:spLocks noChangeArrowheads="1"/>
          </p:cNvSpPr>
          <p:nvPr/>
        </p:nvSpPr>
        <p:spPr bwMode="auto">
          <a:xfrm>
            <a:off x="4655753" y="3291780"/>
            <a:ext cx="5463773" cy="894116"/>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rgbClr val="F5B77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112" name="Freeform 6">
            <a:extLst>
              <a:ext uri="{FF2B5EF4-FFF2-40B4-BE49-F238E27FC236}">
                <a16:creationId xmlns:a16="http://schemas.microsoft.com/office/drawing/2014/main" id="{06338536-C3F9-04E6-82BA-DEF35E9B39FD}"/>
              </a:ext>
            </a:extLst>
          </p:cNvPr>
          <p:cNvSpPr>
            <a:spLocks noChangeArrowheads="1"/>
          </p:cNvSpPr>
          <p:nvPr/>
        </p:nvSpPr>
        <p:spPr bwMode="auto">
          <a:xfrm>
            <a:off x="4655753" y="3291780"/>
            <a:ext cx="5463773" cy="894116"/>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chemeClr val="accent3">
              <a:lumMod val="60000"/>
              <a:lumOff val="40000"/>
            </a:schemeClr>
          </a:solidFill>
          <a:ln>
            <a:noFill/>
          </a:ln>
          <a:effectLst/>
        </p:spPr>
        <p:txBody>
          <a:bodyPr wrap="none" anchor="ctr"/>
          <a:lstStyle/>
          <a:p>
            <a:endParaRPr lang="es-MX"/>
          </a:p>
        </p:txBody>
      </p:sp>
      <p:sp>
        <p:nvSpPr>
          <p:cNvPr id="113" name="Freeform 7">
            <a:extLst>
              <a:ext uri="{FF2B5EF4-FFF2-40B4-BE49-F238E27FC236}">
                <a16:creationId xmlns:a16="http://schemas.microsoft.com/office/drawing/2014/main" id="{DE997BC7-3EB7-5607-F3F6-BC938782A2DF}"/>
              </a:ext>
            </a:extLst>
          </p:cNvPr>
          <p:cNvSpPr>
            <a:spLocks noChangeArrowheads="1"/>
          </p:cNvSpPr>
          <p:nvPr/>
        </p:nvSpPr>
        <p:spPr bwMode="auto">
          <a:xfrm>
            <a:off x="4655753" y="4237910"/>
            <a:ext cx="5463773" cy="894116"/>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rgbClr val="B4DFF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114" name="Freeform 8">
            <a:extLst>
              <a:ext uri="{FF2B5EF4-FFF2-40B4-BE49-F238E27FC236}">
                <a16:creationId xmlns:a16="http://schemas.microsoft.com/office/drawing/2014/main" id="{F8C8CB52-68FC-AA3B-1346-40D2A85D9FFD}"/>
              </a:ext>
            </a:extLst>
          </p:cNvPr>
          <p:cNvSpPr>
            <a:spLocks noChangeArrowheads="1"/>
          </p:cNvSpPr>
          <p:nvPr/>
        </p:nvSpPr>
        <p:spPr bwMode="auto">
          <a:xfrm>
            <a:off x="4655753" y="4237910"/>
            <a:ext cx="5463773" cy="894116"/>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chemeClr val="accent4">
              <a:lumMod val="75000"/>
            </a:schemeClr>
          </a:solidFill>
          <a:ln>
            <a:noFill/>
          </a:ln>
          <a:effectLst/>
        </p:spPr>
        <p:txBody>
          <a:bodyPr wrap="none" anchor="ctr"/>
          <a:lstStyle/>
          <a:p>
            <a:endParaRPr lang="es-MX"/>
          </a:p>
        </p:txBody>
      </p:sp>
      <p:sp>
        <p:nvSpPr>
          <p:cNvPr id="115" name="Freeform 9">
            <a:extLst>
              <a:ext uri="{FF2B5EF4-FFF2-40B4-BE49-F238E27FC236}">
                <a16:creationId xmlns:a16="http://schemas.microsoft.com/office/drawing/2014/main" id="{45173F43-95CE-43C2-306C-C11EA0B7A2D5}"/>
              </a:ext>
            </a:extLst>
          </p:cNvPr>
          <p:cNvSpPr>
            <a:spLocks noChangeArrowheads="1"/>
          </p:cNvSpPr>
          <p:nvPr/>
        </p:nvSpPr>
        <p:spPr bwMode="auto">
          <a:xfrm>
            <a:off x="4655753" y="5181561"/>
            <a:ext cx="5463773" cy="894118"/>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rgbClr val="75CAC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116" name="Freeform 10">
            <a:extLst>
              <a:ext uri="{FF2B5EF4-FFF2-40B4-BE49-F238E27FC236}">
                <a16:creationId xmlns:a16="http://schemas.microsoft.com/office/drawing/2014/main" id="{4D6B6CCC-6E43-6485-5A80-463B2F0661FC}"/>
              </a:ext>
            </a:extLst>
          </p:cNvPr>
          <p:cNvSpPr>
            <a:spLocks noChangeArrowheads="1"/>
          </p:cNvSpPr>
          <p:nvPr/>
        </p:nvSpPr>
        <p:spPr bwMode="auto">
          <a:xfrm>
            <a:off x="4655753" y="5181561"/>
            <a:ext cx="5463773" cy="894118"/>
          </a:xfrm>
          <a:custGeom>
            <a:avLst/>
            <a:gdLst>
              <a:gd name="T0" fmla="*/ 9729 w 9730"/>
              <a:gd name="T1" fmla="*/ 0 h 1592"/>
              <a:gd name="T2" fmla="*/ 0 w 9730"/>
              <a:gd name="T3" fmla="*/ 0 h 1592"/>
              <a:gd name="T4" fmla="*/ 0 w 9730"/>
              <a:gd name="T5" fmla="*/ 1591 h 1592"/>
              <a:gd name="T6" fmla="*/ 9729 w 9730"/>
              <a:gd name="T7" fmla="*/ 1591 h 1592"/>
              <a:gd name="T8" fmla="*/ 9729 w 9730"/>
              <a:gd name="T9" fmla="*/ 0 h 1592"/>
            </a:gdLst>
            <a:ahLst/>
            <a:cxnLst>
              <a:cxn ang="0">
                <a:pos x="T0" y="T1"/>
              </a:cxn>
              <a:cxn ang="0">
                <a:pos x="T2" y="T3"/>
              </a:cxn>
              <a:cxn ang="0">
                <a:pos x="T4" y="T5"/>
              </a:cxn>
              <a:cxn ang="0">
                <a:pos x="T6" y="T7"/>
              </a:cxn>
              <a:cxn ang="0">
                <a:pos x="T8" y="T9"/>
              </a:cxn>
            </a:cxnLst>
            <a:rect l="0" t="0" r="r" b="b"/>
            <a:pathLst>
              <a:path w="9730" h="1592">
                <a:moveTo>
                  <a:pt x="9729" y="0"/>
                </a:moveTo>
                <a:lnTo>
                  <a:pt x="0" y="0"/>
                </a:lnTo>
                <a:lnTo>
                  <a:pt x="0" y="1591"/>
                </a:lnTo>
                <a:lnTo>
                  <a:pt x="9729" y="1591"/>
                </a:lnTo>
                <a:lnTo>
                  <a:pt x="9729" y="0"/>
                </a:lnTo>
              </a:path>
            </a:pathLst>
          </a:custGeom>
          <a:solidFill>
            <a:schemeClr val="accent5">
              <a:lumMod val="60000"/>
              <a:lumOff val="40000"/>
            </a:schemeClr>
          </a:solidFill>
          <a:ln>
            <a:noFill/>
          </a:ln>
          <a:effectLst/>
        </p:spPr>
        <p:txBody>
          <a:bodyPr wrap="none" anchor="ctr"/>
          <a:lstStyle/>
          <a:p>
            <a:endParaRPr lang="es-MX"/>
          </a:p>
        </p:txBody>
      </p:sp>
      <p:sp>
        <p:nvSpPr>
          <p:cNvPr id="117" name="Freeform 11">
            <a:extLst>
              <a:ext uri="{FF2B5EF4-FFF2-40B4-BE49-F238E27FC236}">
                <a16:creationId xmlns:a16="http://schemas.microsoft.com/office/drawing/2014/main" id="{A4ABA23B-A828-80AF-CB22-8D8CE999664C}"/>
              </a:ext>
            </a:extLst>
          </p:cNvPr>
          <p:cNvSpPr>
            <a:spLocks noChangeArrowheads="1"/>
          </p:cNvSpPr>
          <p:nvPr/>
        </p:nvSpPr>
        <p:spPr bwMode="auto">
          <a:xfrm>
            <a:off x="2072474" y="5181561"/>
            <a:ext cx="5161606" cy="894118"/>
          </a:xfrm>
          <a:custGeom>
            <a:avLst/>
            <a:gdLst>
              <a:gd name="T0" fmla="*/ 862 w 9190"/>
              <a:gd name="T1" fmla="*/ 41 h 1592"/>
              <a:gd name="T2" fmla="*/ 862 w 9190"/>
              <a:gd name="T3" fmla="*/ 41 h 1592"/>
              <a:gd name="T4" fmla="*/ 33 w 9190"/>
              <a:gd name="T5" fmla="*/ 1466 h 1592"/>
              <a:gd name="T6" fmla="*/ 100 w 9190"/>
              <a:gd name="T7" fmla="*/ 1591 h 1592"/>
              <a:gd name="T8" fmla="*/ 4598 w 9190"/>
              <a:gd name="T9" fmla="*/ 1591 h 1592"/>
              <a:gd name="T10" fmla="*/ 9090 w 9190"/>
              <a:gd name="T11" fmla="*/ 1591 h 1592"/>
              <a:gd name="T12" fmla="*/ 9164 w 9190"/>
              <a:gd name="T13" fmla="*/ 1466 h 1592"/>
              <a:gd name="T14" fmla="*/ 8327 w 9190"/>
              <a:gd name="T15" fmla="*/ 41 h 1592"/>
              <a:gd name="T16" fmla="*/ 8261 w 9190"/>
              <a:gd name="T17" fmla="*/ 0 h 1592"/>
              <a:gd name="T18" fmla="*/ 928 w 9190"/>
              <a:gd name="T19" fmla="*/ 0 h 1592"/>
              <a:gd name="T20" fmla="*/ 862 w 9190"/>
              <a:gd name="T21" fmla="*/ 41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90" h="1592">
                <a:moveTo>
                  <a:pt x="862" y="41"/>
                </a:moveTo>
                <a:lnTo>
                  <a:pt x="862" y="41"/>
                </a:lnTo>
                <a:cubicBezTo>
                  <a:pt x="33" y="1466"/>
                  <a:pt x="33" y="1466"/>
                  <a:pt x="33" y="1466"/>
                </a:cubicBezTo>
                <a:cubicBezTo>
                  <a:pt x="0" y="1524"/>
                  <a:pt x="33" y="1591"/>
                  <a:pt x="100" y="1591"/>
                </a:cubicBezTo>
                <a:cubicBezTo>
                  <a:pt x="4598" y="1591"/>
                  <a:pt x="4598" y="1591"/>
                  <a:pt x="4598" y="1591"/>
                </a:cubicBezTo>
                <a:cubicBezTo>
                  <a:pt x="9090" y="1591"/>
                  <a:pt x="9090" y="1591"/>
                  <a:pt x="9090" y="1591"/>
                </a:cubicBezTo>
                <a:cubicBezTo>
                  <a:pt x="9156" y="1591"/>
                  <a:pt x="9189" y="1524"/>
                  <a:pt x="9164" y="1466"/>
                </a:cubicBezTo>
                <a:cubicBezTo>
                  <a:pt x="8327" y="41"/>
                  <a:pt x="8327" y="41"/>
                  <a:pt x="8327" y="41"/>
                </a:cubicBezTo>
                <a:cubicBezTo>
                  <a:pt x="8319" y="17"/>
                  <a:pt x="8286" y="0"/>
                  <a:pt x="8261" y="0"/>
                </a:cubicBezTo>
                <a:cubicBezTo>
                  <a:pt x="928" y="0"/>
                  <a:pt x="928" y="0"/>
                  <a:pt x="928" y="0"/>
                </a:cubicBezTo>
                <a:cubicBezTo>
                  <a:pt x="903" y="0"/>
                  <a:pt x="878" y="17"/>
                  <a:pt x="862" y="41"/>
                </a:cubicBezTo>
              </a:path>
            </a:pathLst>
          </a:custGeom>
          <a:solidFill>
            <a:schemeClr val="accent5"/>
          </a:solidFill>
          <a:ln>
            <a:noFill/>
          </a:ln>
          <a:effectLst/>
        </p:spPr>
        <p:txBody>
          <a:bodyPr wrap="none" anchor="ctr"/>
          <a:lstStyle/>
          <a:p>
            <a:endParaRPr lang="es-MX"/>
          </a:p>
        </p:txBody>
      </p:sp>
      <p:sp>
        <p:nvSpPr>
          <p:cNvPr id="118" name="Freeform 12">
            <a:extLst>
              <a:ext uri="{FF2B5EF4-FFF2-40B4-BE49-F238E27FC236}">
                <a16:creationId xmlns:a16="http://schemas.microsoft.com/office/drawing/2014/main" id="{48BFCDAA-6F25-D326-1C17-D697C20ED946}"/>
              </a:ext>
            </a:extLst>
          </p:cNvPr>
          <p:cNvSpPr>
            <a:spLocks noChangeArrowheads="1"/>
          </p:cNvSpPr>
          <p:nvPr/>
        </p:nvSpPr>
        <p:spPr bwMode="auto">
          <a:xfrm>
            <a:off x="2592597" y="4237910"/>
            <a:ext cx="4118881" cy="894116"/>
          </a:xfrm>
          <a:custGeom>
            <a:avLst/>
            <a:gdLst>
              <a:gd name="T0" fmla="*/ 100 w 7334"/>
              <a:gd name="T1" fmla="*/ 1591 h 1592"/>
              <a:gd name="T2" fmla="*/ 100 w 7334"/>
              <a:gd name="T3" fmla="*/ 1591 h 1592"/>
              <a:gd name="T4" fmla="*/ 7233 w 7334"/>
              <a:gd name="T5" fmla="*/ 1591 h 1592"/>
              <a:gd name="T6" fmla="*/ 7308 w 7334"/>
              <a:gd name="T7" fmla="*/ 1466 h 1592"/>
              <a:gd name="T8" fmla="*/ 6471 w 7334"/>
              <a:gd name="T9" fmla="*/ 41 h 1592"/>
              <a:gd name="T10" fmla="*/ 6405 w 7334"/>
              <a:gd name="T11" fmla="*/ 0 h 1592"/>
              <a:gd name="T12" fmla="*/ 928 w 7334"/>
              <a:gd name="T13" fmla="*/ 0 h 1592"/>
              <a:gd name="T14" fmla="*/ 862 w 7334"/>
              <a:gd name="T15" fmla="*/ 41 h 1592"/>
              <a:gd name="T16" fmla="*/ 33 w 7334"/>
              <a:gd name="T17" fmla="*/ 1466 h 1592"/>
              <a:gd name="T18" fmla="*/ 100 w 7334"/>
              <a:gd name="T19" fmla="*/ 1591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34" h="1592">
                <a:moveTo>
                  <a:pt x="100" y="1591"/>
                </a:moveTo>
                <a:lnTo>
                  <a:pt x="100" y="1591"/>
                </a:lnTo>
                <a:cubicBezTo>
                  <a:pt x="7233" y="1591"/>
                  <a:pt x="7233" y="1591"/>
                  <a:pt x="7233" y="1591"/>
                </a:cubicBezTo>
                <a:cubicBezTo>
                  <a:pt x="7300" y="1591"/>
                  <a:pt x="7333" y="1524"/>
                  <a:pt x="7308" y="1466"/>
                </a:cubicBezTo>
                <a:cubicBezTo>
                  <a:pt x="6471" y="41"/>
                  <a:pt x="6471" y="41"/>
                  <a:pt x="6471" y="41"/>
                </a:cubicBezTo>
                <a:cubicBezTo>
                  <a:pt x="6463" y="16"/>
                  <a:pt x="6430" y="0"/>
                  <a:pt x="6405" y="0"/>
                </a:cubicBezTo>
                <a:cubicBezTo>
                  <a:pt x="928" y="0"/>
                  <a:pt x="928" y="0"/>
                  <a:pt x="928" y="0"/>
                </a:cubicBezTo>
                <a:cubicBezTo>
                  <a:pt x="903" y="0"/>
                  <a:pt x="870" y="16"/>
                  <a:pt x="862" y="41"/>
                </a:cubicBezTo>
                <a:cubicBezTo>
                  <a:pt x="33" y="1466"/>
                  <a:pt x="33" y="1466"/>
                  <a:pt x="33" y="1466"/>
                </a:cubicBezTo>
                <a:cubicBezTo>
                  <a:pt x="0" y="1524"/>
                  <a:pt x="33" y="1591"/>
                  <a:pt x="100" y="1591"/>
                </a:cubicBezTo>
              </a:path>
            </a:pathLst>
          </a:custGeom>
          <a:solidFill>
            <a:schemeClr val="accent4"/>
          </a:solidFill>
          <a:ln>
            <a:noFill/>
          </a:ln>
          <a:effectLst/>
        </p:spPr>
        <p:txBody>
          <a:bodyPr wrap="none" anchor="ctr"/>
          <a:lstStyle/>
          <a:p>
            <a:endParaRPr lang="es-MX"/>
          </a:p>
        </p:txBody>
      </p:sp>
      <p:sp>
        <p:nvSpPr>
          <p:cNvPr id="119" name="Freeform 13">
            <a:extLst>
              <a:ext uri="{FF2B5EF4-FFF2-40B4-BE49-F238E27FC236}">
                <a16:creationId xmlns:a16="http://schemas.microsoft.com/office/drawing/2014/main" id="{88AA5BF1-4815-109F-8271-9231157DD440}"/>
              </a:ext>
            </a:extLst>
          </p:cNvPr>
          <p:cNvSpPr>
            <a:spLocks noChangeArrowheads="1"/>
          </p:cNvSpPr>
          <p:nvPr/>
        </p:nvSpPr>
        <p:spPr bwMode="auto">
          <a:xfrm>
            <a:off x="3115197" y="3291780"/>
            <a:ext cx="3076159" cy="894116"/>
          </a:xfrm>
          <a:custGeom>
            <a:avLst/>
            <a:gdLst>
              <a:gd name="T0" fmla="*/ 423 w 5478"/>
              <a:gd name="T1" fmla="*/ 795 h 1592"/>
              <a:gd name="T2" fmla="*/ 423 w 5478"/>
              <a:gd name="T3" fmla="*/ 795 h 1592"/>
              <a:gd name="T4" fmla="*/ 25 w 5478"/>
              <a:gd name="T5" fmla="*/ 1466 h 1592"/>
              <a:gd name="T6" fmla="*/ 100 w 5478"/>
              <a:gd name="T7" fmla="*/ 1591 h 1592"/>
              <a:gd name="T8" fmla="*/ 5377 w 5478"/>
              <a:gd name="T9" fmla="*/ 1591 h 1592"/>
              <a:gd name="T10" fmla="*/ 5452 w 5478"/>
              <a:gd name="T11" fmla="*/ 1466 h 1592"/>
              <a:gd name="T12" fmla="*/ 5054 w 5478"/>
              <a:gd name="T13" fmla="*/ 795 h 1592"/>
              <a:gd name="T14" fmla="*/ 4615 w 5478"/>
              <a:gd name="T15" fmla="*/ 41 h 1592"/>
              <a:gd name="T16" fmla="*/ 4549 w 5478"/>
              <a:gd name="T17" fmla="*/ 0 h 1592"/>
              <a:gd name="T18" fmla="*/ 928 w 5478"/>
              <a:gd name="T19" fmla="*/ 0 h 1592"/>
              <a:gd name="T20" fmla="*/ 862 w 5478"/>
              <a:gd name="T21" fmla="*/ 41 h 1592"/>
              <a:gd name="T22" fmla="*/ 423 w 5478"/>
              <a:gd name="T23" fmla="*/ 795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8" h="1592">
                <a:moveTo>
                  <a:pt x="423" y="795"/>
                </a:moveTo>
                <a:lnTo>
                  <a:pt x="423" y="795"/>
                </a:lnTo>
                <a:cubicBezTo>
                  <a:pt x="25" y="1466"/>
                  <a:pt x="25" y="1466"/>
                  <a:pt x="25" y="1466"/>
                </a:cubicBezTo>
                <a:cubicBezTo>
                  <a:pt x="0" y="1524"/>
                  <a:pt x="33" y="1591"/>
                  <a:pt x="100" y="1591"/>
                </a:cubicBezTo>
                <a:cubicBezTo>
                  <a:pt x="5377" y="1591"/>
                  <a:pt x="5377" y="1591"/>
                  <a:pt x="5377" y="1591"/>
                </a:cubicBezTo>
                <a:cubicBezTo>
                  <a:pt x="5444" y="1591"/>
                  <a:pt x="5477" y="1524"/>
                  <a:pt x="5452" y="1466"/>
                </a:cubicBezTo>
                <a:cubicBezTo>
                  <a:pt x="5054" y="795"/>
                  <a:pt x="5054" y="795"/>
                  <a:pt x="5054" y="795"/>
                </a:cubicBezTo>
                <a:cubicBezTo>
                  <a:pt x="4615" y="41"/>
                  <a:pt x="4615" y="41"/>
                  <a:pt x="4615" y="41"/>
                </a:cubicBezTo>
                <a:cubicBezTo>
                  <a:pt x="4607" y="16"/>
                  <a:pt x="4574" y="0"/>
                  <a:pt x="4549" y="0"/>
                </a:cubicBezTo>
                <a:cubicBezTo>
                  <a:pt x="928" y="0"/>
                  <a:pt x="928" y="0"/>
                  <a:pt x="928" y="0"/>
                </a:cubicBezTo>
                <a:cubicBezTo>
                  <a:pt x="904" y="0"/>
                  <a:pt x="870" y="16"/>
                  <a:pt x="862" y="41"/>
                </a:cubicBezTo>
                <a:lnTo>
                  <a:pt x="423" y="795"/>
                </a:lnTo>
              </a:path>
            </a:pathLst>
          </a:custGeom>
          <a:solidFill>
            <a:schemeClr val="accent3"/>
          </a:solidFill>
          <a:ln>
            <a:noFill/>
          </a:ln>
          <a:effectLst/>
        </p:spPr>
        <p:txBody>
          <a:bodyPr wrap="none" anchor="ctr"/>
          <a:lstStyle/>
          <a:p>
            <a:endParaRPr lang="es-MX"/>
          </a:p>
        </p:txBody>
      </p:sp>
      <p:sp>
        <p:nvSpPr>
          <p:cNvPr id="120" name="Freeform 14">
            <a:extLst>
              <a:ext uri="{FF2B5EF4-FFF2-40B4-BE49-F238E27FC236}">
                <a16:creationId xmlns:a16="http://schemas.microsoft.com/office/drawing/2014/main" id="{A8284DF6-739D-C701-952E-87A44BFB55B6}"/>
              </a:ext>
            </a:extLst>
          </p:cNvPr>
          <p:cNvSpPr>
            <a:spLocks noChangeArrowheads="1"/>
          </p:cNvSpPr>
          <p:nvPr/>
        </p:nvSpPr>
        <p:spPr bwMode="auto">
          <a:xfrm>
            <a:off x="3635320" y="2348127"/>
            <a:ext cx="2038389" cy="894118"/>
          </a:xfrm>
          <a:custGeom>
            <a:avLst/>
            <a:gdLst>
              <a:gd name="T0" fmla="*/ 100 w 3630"/>
              <a:gd name="T1" fmla="*/ 1590 h 1591"/>
              <a:gd name="T2" fmla="*/ 100 w 3630"/>
              <a:gd name="T3" fmla="*/ 1590 h 1591"/>
              <a:gd name="T4" fmla="*/ 3521 w 3630"/>
              <a:gd name="T5" fmla="*/ 1590 h 1591"/>
              <a:gd name="T6" fmla="*/ 3596 w 3630"/>
              <a:gd name="T7" fmla="*/ 1465 h 1591"/>
              <a:gd name="T8" fmla="*/ 2759 w 3630"/>
              <a:gd name="T9" fmla="*/ 41 h 1591"/>
              <a:gd name="T10" fmla="*/ 2693 w 3630"/>
              <a:gd name="T11" fmla="*/ 0 h 1591"/>
              <a:gd name="T12" fmla="*/ 929 w 3630"/>
              <a:gd name="T13" fmla="*/ 0 h 1591"/>
              <a:gd name="T14" fmla="*/ 862 w 3630"/>
              <a:gd name="T15" fmla="*/ 41 h 1591"/>
              <a:gd name="T16" fmla="*/ 25 w 3630"/>
              <a:gd name="T17" fmla="*/ 1465 h 1591"/>
              <a:gd name="T18" fmla="*/ 100 w 3630"/>
              <a:gd name="T19" fmla="*/ 1590 h 1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0" h="1591">
                <a:moveTo>
                  <a:pt x="100" y="1590"/>
                </a:moveTo>
                <a:lnTo>
                  <a:pt x="100" y="1590"/>
                </a:lnTo>
                <a:cubicBezTo>
                  <a:pt x="3521" y="1590"/>
                  <a:pt x="3521" y="1590"/>
                  <a:pt x="3521" y="1590"/>
                </a:cubicBezTo>
                <a:cubicBezTo>
                  <a:pt x="3588" y="1590"/>
                  <a:pt x="3629" y="1523"/>
                  <a:pt x="3596" y="1465"/>
                </a:cubicBezTo>
                <a:cubicBezTo>
                  <a:pt x="2759" y="41"/>
                  <a:pt x="2759" y="41"/>
                  <a:pt x="2759" y="41"/>
                </a:cubicBezTo>
                <a:cubicBezTo>
                  <a:pt x="2751" y="16"/>
                  <a:pt x="2717" y="0"/>
                  <a:pt x="2693" y="0"/>
                </a:cubicBezTo>
                <a:cubicBezTo>
                  <a:pt x="929" y="0"/>
                  <a:pt x="929" y="0"/>
                  <a:pt x="929" y="0"/>
                </a:cubicBezTo>
                <a:cubicBezTo>
                  <a:pt x="904" y="0"/>
                  <a:pt x="870" y="16"/>
                  <a:pt x="862" y="41"/>
                </a:cubicBezTo>
                <a:cubicBezTo>
                  <a:pt x="25" y="1465"/>
                  <a:pt x="25" y="1465"/>
                  <a:pt x="25" y="1465"/>
                </a:cubicBezTo>
                <a:cubicBezTo>
                  <a:pt x="0" y="1523"/>
                  <a:pt x="34" y="1590"/>
                  <a:pt x="100" y="1590"/>
                </a:cubicBezTo>
              </a:path>
            </a:pathLst>
          </a:custGeom>
          <a:solidFill>
            <a:schemeClr val="accent2"/>
          </a:solidFill>
          <a:ln>
            <a:noFill/>
          </a:ln>
          <a:effectLst/>
        </p:spPr>
        <p:txBody>
          <a:bodyPr wrap="none" anchor="ctr"/>
          <a:lstStyle/>
          <a:p>
            <a:endParaRPr lang="es-MX"/>
          </a:p>
        </p:txBody>
      </p:sp>
      <p:sp>
        <p:nvSpPr>
          <p:cNvPr id="121" name="Freeform 15">
            <a:extLst>
              <a:ext uri="{FF2B5EF4-FFF2-40B4-BE49-F238E27FC236}">
                <a16:creationId xmlns:a16="http://schemas.microsoft.com/office/drawing/2014/main" id="{DDB85F8A-FBF7-3B5B-1B0B-12464EAD7666}"/>
              </a:ext>
            </a:extLst>
          </p:cNvPr>
          <p:cNvSpPr>
            <a:spLocks noChangeArrowheads="1"/>
          </p:cNvSpPr>
          <p:nvPr/>
        </p:nvSpPr>
        <p:spPr bwMode="auto">
          <a:xfrm>
            <a:off x="4152968" y="1441626"/>
            <a:ext cx="1000619" cy="856965"/>
          </a:xfrm>
          <a:custGeom>
            <a:avLst/>
            <a:gdLst>
              <a:gd name="T0" fmla="*/ 1748 w 1782"/>
              <a:gd name="T1" fmla="*/ 1400 h 1525"/>
              <a:gd name="T2" fmla="*/ 1748 w 1782"/>
              <a:gd name="T3" fmla="*/ 1400 h 1525"/>
              <a:gd name="T4" fmla="*/ 961 w 1782"/>
              <a:gd name="T5" fmla="*/ 58 h 1525"/>
              <a:gd name="T6" fmla="*/ 821 w 1782"/>
              <a:gd name="T7" fmla="*/ 58 h 1525"/>
              <a:gd name="T8" fmla="*/ 33 w 1782"/>
              <a:gd name="T9" fmla="*/ 1400 h 1525"/>
              <a:gd name="T10" fmla="*/ 108 w 1782"/>
              <a:gd name="T11" fmla="*/ 1524 h 1525"/>
              <a:gd name="T12" fmla="*/ 1673 w 1782"/>
              <a:gd name="T13" fmla="*/ 1524 h 1525"/>
              <a:gd name="T14" fmla="*/ 1748 w 1782"/>
              <a:gd name="T15" fmla="*/ 1400 h 15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2" h="1525">
                <a:moveTo>
                  <a:pt x="1748" y="1400"/>
                </a:moveTo>
                <a:lnTo>
                  <a:pt x="1748" y="1400"/>
                </a:lnTo>
                <a:cubicBezTo>
                  <a:pt x="961" y="58"/>
                  <a:pt x="961" y="58"/>
                  <a:pt x="961" y="58"/>
                </a:cubicBezTo>
                <a:cubicBezTo>
                  <a:pt x="927" y="0"/>
                  <a:pt x="853" y="0"/>
                  <a:pt x="821" y="58"/>
                </a:cubicBezTo>
                <a:cubicBezTo>
                  <a:pt x="33" y="1400"/>
                  <a:pt x="33" y="1400"/>
                  <a:pt x="33" y="1400"/>
                </a:cubicBezTo>
                <a:cubicBezTo>
                  <a:pt x="0" y="1458"/>
                  <a:pt x="42" y="1524"/>
                  <a:pt x="108" y="1524"/>
                </a:cubicBezTo>
                <a:cubicBezTo>
                  <a:pt x="1673" y="1524"/>
                  <a:pt x="1673" y="1524"/>
                  <a:pt x="1673" y="1524"/>
                </a:cubicBezTo>
                <a:cubicBezTo>
                  <a:pt x="1739" y="1524"/>
                  <a:pt x="1781" y="1458"/>
                  <a:pt x="1748" y="1400"/>
                </a:cubicBezTo>
              </a:path>
            </a:pathLst>
          </a:custGeom>
          <a:solidFill>
            <a:schemeClr val="accent1"/>
          </a:solidFill>
          <a:ln>
            <a:noFill/>
          </a:ln>
          <a:effectLst/>
        </p:spPr>
        <p:txBody>
          <a:bodyPr wrap="none" anchor="ctr"/>
          <a:lstStyle/>
          <a:p>
            <a:endParaRPr lang="es-MX"/>
          </a:p>
        </p:txBody>
      </p:sp>
      <p:sp>
        <p:nvSpPr>
          <p:cNvPr id="171" name="Rectangle 40">
            <a:extLst>
              <a:ext uri="{FF2B5EF4-FFF2-40B4-BE49-F238E27FC236}">
                <a16:creationId xmlns:a16="http://schemas.microsoft.com/office/drawing/2014/main" id="{BFF22E54-4D41-02DF-504B-FA63B14A4FC9}"/>
              </a:ext>
            </a:extLst>
          </p:cNvPr>
          <p:cNvSpPr/>
          <p:nvPr/>
        </p:nvSpPr>
        <p:spPr>
          <a:xfrm>
            <a:off x="5673709" y="1500776"/>
            <a:ext cx="4445817" cy="738664"/>
          </a:xfrm>
          <a:prstGeom prst="rect">
            <a:avLst/>
          </a:prstGeom>
        </p:spPr>
        <p:txBody>
          <a:bodyPr wrap="square">
            <a:spAutoFit/>
          </a:bodyPr>
          <a:lstStyle/>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Estate planning</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Tax planning</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Business succession planning</a:t>
            </a:r>
          </a:p>
        </p:txBody>
      </p:sp>
      <p:sp>
        <p:nvSpPr>
          <p:cNvPr id="174" name="Rectangle 40">
            <a:extLst>
              <a:ext uri="{FF2B5EF4-FFF2-40B4-BE49-F238E27FC236}">
                <a16:creationId xmlns:a16="http://schemas.microsoft.com/office/drawing/2014/main" id="{490148BC-0944-7712-C0AF-239C03EC789C}"/>
              </a:ext>
            </a:extLst>
          </p:cNvPr>
          <p:cNvSpPr/>
          <p:nvPr/>
        </p:nvSpPr>
        <p:spPr>
          <a:xfrm>
            <a:off x="6191357" y="2317501"/>
            <a:ext cx="3928170" cy="954107"/>
          </a:xfrm>
          <a:prstGeom prst="rect">
            <a:avLst/>
          </a:prstGeom>
        </p:spPr>
        <p:txBody>
          <a:bodyPr wrap="square">
            <a:spAutoFit/>
          </a:bodyPr>
          <a:lstStyle/>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Long-term care</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Retirement savings</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Children’s education</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Vacations</a:t>
            </a:r>
          </a:p>
        </p:txBody>
      </p:sp>
      <p:sp>
        <p:nvSpPr>
          <p:cNvPr id="177" name="Rectangle 40">
            <a:extLst>
              <a:ext uri="{FF2B5EF4-FFF2-40B4-BE49-F238E27FC236}">
                <a16:creationId xmlns:a16="http://schemas.microsoft.com/office/drawing/2014/main" id="{20743845-2A39-8D36-BF31-DDD89F56BD4B}"/>
              </a:ext>
            </a:extLst>
          </p:cNvPr>
          <p:cNvSpPr/>
          <p:nvPr/>
        </p:nvSpPr>
        <p:spPr>
          <a:xfrm>
            <a:off x="6711478" y="3369506"/>
            <a:ext cx="3408048" cy="738664"/>
          </a:xfrm>
          <a:prstGeom prst="rect">
            <a:avLst/>
          </a:prstGeom>
        </p:spPr>
        <p:txBody>
          <a:bodyPr wrap="square">
            <a:spAutoFit/>
          </a:bodyPr>
          <a:lstStyle/>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Building investment portfolio</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Saving for retirement</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Paying down debt</a:t>
            </a:r>
          </a:p>
        </p:txBody>
      </p:sp>
      <p:sp>
        <p:nvSpPr>
          <p:cNvPr id="180" name="Rectangle 40">
            <a:extLst>
              <a:ext uri="{FF2B5EF4-FFF2-40B4-BE49-F238E27FC236}">
                <a16:creationId xmlns:a16="http://schemas.microsoft.com/office/drawing/2014/main" id="{FEDC0710-BA41-F3BF-A102-D79278F7884E}"/>
              </a:ext>
            </a:extLst>
          </p:cNvPr>
          <p:cNvSpPr/>
          <p:nvPr/>
        </p:nvSpPr>
        <p:spPr>
          <a:xfrm>
            <a:off x="7234080" y="4423358"/>
            <a:ext cx="2885445" cy="523220"/>
          </a:xfrm>
          <a:prstGeom prst="rect">
            <a:avLst/>
          </a:prstGeom>
        </p:spPr>
        <p:txBody>
          <a:bodyPr wrap="square">
            <a:spAutoFit/>
          </a:bodyPr>
          <a:lstStyle/>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Emergency fund</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Insurance</a:t>
            </a:r>
          </a:p>
        </p:txBody>
      </p:sp>
      <p:sp>
        <p:nvSpPr>
          <p:cNvPr id="183" name="Rectangle 40">
            <a:extLst>
              <a:ext uri="{FF2B5EF4-FFF2-40B4-BE49-F238E27FC236}">
                <a16:creationId xmlns:a16="http://schemas.microsoft.com/office/drawing/2014/main" id="{2C93D372-CC41-85DA-2B2D-240CDF4EF97B}"/>
              </a:ext>
            </a:extLst>
          </p:cNvPr>
          <p:cNvSpPr/>
          <p:nvPr/>
        </p:nvSpPr>
        <p:spPr>
          <a:xfrm>
            <a:off x="7885719" y="5151566"/>
            <a:ext cx="2233805" cy="954107"/>
          </a:xfrm>
          <a:prstGeom prst="rect">
            <a:avLst/>
          </a:prstGeom>
        </p:spPr>
        <p:txBody>
          <a:bodyPr wrap="square">
            <a:spAutoFit/>
          </a:bodyPr>
          <a:lstStyle/>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Food</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Housing</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Transportation</a:t>
            </a:r>
          </a:p>
          <a:p>
            <a:pPr marL="285750" indent="-285750">
              <a:buFont typeface="Arial" panose="020B0604020202020204" pitchFamily="34" charset="0"/>
              <a:buChar char="•"/>
            </a:pPr>
            <a:r>
              <a:rPr lang="en-US" sz="1400">
                <a:solidFill>
                  <a:schemeClr val="bg2"/>
                </a:solidFill>
                <a:ea typeface="Lato Light" panose="020F0502020204030203" pitchFamily="34" charset="0"/>
                <a:cs typeface="Lato Light" panose="020F0502020204030203" pitchFamily="34" charset="0"/>
              </a:rPr>
              <a:t>Daily expenses</a:t>
            </a:r>
          </a:p>
        </p:txBody>
      </p:sp>
      <p:pic>
        <p:nvPicPr>
          <p:cNvPr id="9" name="Graphic 8" descr="Piggy Bank with solid fill">
            <a:extLst>
              <a:ext uri="{FF2B5EF4-FFF2-40B4-BE49-F238E27FC236}">
                <a16:creationId xmlns:a16="http://schemas.microsoft.com/office/drawing/2014/main" id="{41670AE6-55B1-A3F5-15D8-F75B01D995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81859" y="3321065"/>
            <a:ext cx="432000" cy="432000"/>
          </a:xfrm>
          <a:prstGeom prst="rect">
            <a:avLst/>
          </a:prstGeom>
        </p:spPr>
      </p:pic>
      <p:pic>
        <p:nvPicPr>
          <p:cNvPr id="12" name="Graphic 11" descr="Transfer1 with solid fill">
            <a:extLst>
              <a:ext uri="{FF2B5EF4-FFF2-40B4-BE49-F238E27FC236}">
                <a16:creationId xmlns:a16="http://schemas.microsoft.com/office/drawing/2014/main" id="{C2FE1A34-E178-F1BC-8740-D7F8118CCE0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36037" y="5228398"/>
            <a:ext cx="432000" cy="432000"/>
          </a:xfrm>
          <a:prstGeom prst="rect">
            <a:avLst/>
          </a:prstGeom>
        </p:spPr>
      </p:pic>
      <p:pic>
        <p:nvPicPr>
          <p:cNvPr id="19" name="Graphic 18" descr="Wallet with solid fill">
            <a:extLst>
              <a:ext uri="{FF2B5EF4-FFF2-40B4-BE49-F238E27FC236}">
                <a16:creationId xmlns:a16="http://schemas.microsoft.com/office/drawing/2014/main" id="{E026E6E8-9FF0-2133-3388-543934BCEB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6641" y="2394833"/>
            <a:ext cx="432000" cy="432000"/>
          </a:xfrm>
          <a:prstGeom prst="rect">
            <a:avLst/>
          </a:prstGeom>
        </p:spPr>
      </p:pic>
      <p:pic>
        <p:nvPicPr>
          <p:cNvPr id="185" name="Graphic 184" descr="Mortgage with solid fill">
            <a:extLst>
              <a:ext uri="{FF2B5EF4-FFF2-40B4-BE49-F238E27FC236}">
                <a16:creationId xmlns:a16="http://schemas.microsoft.com/office/drawing/2014/main" id="{2744C2A2-FF4D-43F3-9D97-503DD037105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47312" y="1581652"/>
            <a:ext cx="432000" cy="432000"/>
          </a:xfrm>
          <a:prstGeom prst="rect">
            <a:avLst/>
          </a:prstGeom>
        </p:spPr>
      </p:pic>
      <p:pic>
        <p:nvPicPr>
          <p:cNvPr id="187" name="Graphic 186" descr="Safe with solid fill">
            <a:extLst>
              <a:ext uri="{FF2B5EF4-FFF2-40B4-BE49-F238E27FC236}">
                <a16:creationId xmlns:a16="http://schemas.microsoft.com/office/drawing/2014/main" id="{49C4EE8B-1E70-94CE-9D79-E785B109BAA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57091" y="4267499"/>
            <a:ext cx="432000" cy="432000"/>
          </a:xfrm>
          <a:prstGeom prst="rect">
            <a:avLst/>
          </a:prstGeom>
        </p:spPr>
      </p:pic>
      <p:sp>
        <p:nvSpPr>
          <p:cNvPr id="189" name="CuadroTexto 395">
            <a:extLst>
              <a:ext uri="{FF2B5EF4-FFF2-40B4-BE49-F238E27FC236}">
                <a16:creationId xmlns:a16="http://schemas.microsoft.com/office/drawing/2014/main" id="{9FFD7074-4AB5-00F6-7A25-D5C2DEA268A5}"/>
              </a:ext>
            </a:extLst>
          </p:cNvPr>
          <p:cNvSpPr txBox="1"/>
          <p:nvPr/>
        </p:nvSpPr>
        <p:spPr>
          <a:xfrm flipH="1">
            <a:off x="4039024" y="1962995"/>
            <a:ext cx="1248576" cy="307777"/>
          </a:xfrm>
          <a:prstGeom prst="rect">
            <a:avLst/>
          </a:prstGeom>
        </p:spPr>
        <p:txBody>
          <a:bodyPr wrap="square" rtlCol="0">
            <a:spAutoFit/>
          </a:bodyPr>
          <a:lstStyle/>
          <a:p>
            <a:pPr algn="ctr"/>
            <a:r>
              <a:rPr lang="en-US" sz="1400" b="1">
                <a:solidFill>
                  <a:schemeClr val="bg2"/>
                </a:solidFill>
                <a:ea typeface="Lato" charset="0"/>
                <a:cs typeface="Lato" charset="0"/>
              </a:rPr>
              <a:t>Legacy</a:t>
            </a:r>
          </a:p>
        </p:txBody>
      </p:sp>
      <p:sp>
        <p:nvSpPr>
          <p:cNvPr id="192" name="CuadroTexto 395">
            <a:extLst>
              <a:ext uri="{FF2B5EF4-FFF2-40B4-BE49-F238E27FC236}">
                <a16:creationId xmlns:a16="http://schemas.microsoft.com/office/drawing/2014/main" id="{D004E27A-EE3A-AA46-C6E4-1796C923C630}"/>
              </a:ext>
            </a:extLst>
          </p:cNvPr>
          <p:cNvSpPr txBox="1"/>
          <p:nvPr/>
        </p:nvSpPr>
        <p:spPr>
          <a:xfrm flipH="1">
            <a:off x="3646977" y="2828474"/>
            <a:ext cx="2026732" cy="307777"/>
          </a:xfrm>
          <a:prstGeom prst="rect">
            <a:avLst/>
          </a:prstGeom>
        </p:spPr>
        <p:txBody>
          <a:bodyPr wrap="square" rtlCol="0">
            <a:spAutoFit/>
          </a:bodyPr>
          <a:lstStyle/>
          <a:p>
            <a:pPr algn="ctr"/>
            <a:r>
              <a:rPr lang="en-US" sz="1400" b="1">
                <a:solidFill>
                  <a:schemeClr val="bg2"/>
                </a:solidFill>
                <a:ea typeface="Lato" charset="0"/>
                <a:cs typeface="Lato" charset="0"/>
              </a:rPr>
              <a:t>Financial Freedom</a:t>
            </a:r>
          </a:p>
        </p:txBody>
      </p:sp>
      <p:sp>
        <p:nvSpPr>
          <p:cNvPr id="193" name="CuadroTexto 395">
            <a:extLst>
              <a:ext uri="{FF2B5EF4-FFF2-40B4-BE49-F238E27FC236}">
                <a16:creationId xmlns:a16="http://schemas.microsoft.com/office/drawing/2014/main" id="{F358CE9D-7217-6B9F-0374-12424DCA5692}"/>
              </a:ext>
            </a:extLst>
          </p:cNvPr>
          <p:cNvSpPr txBox="1"/>
          <p:nvPr/>
        </p:nvSpPr>
        <p:spPr>
          <a:xfrm flipH="1">
            <a:off x="3544354" y="3776970"/>
            <a:ext cx="2231978" cy="307777"/>
          </a:xfrm>
          <a:prstGeom prst="rect">
            <a:avLst/>
          </a:prstGeom>
        </p:spPr>
        <p:txBody>
          <a:bodyPr wrap="square" rtlCol="0">
            <a:spAutoFit/>
          </a:bodyPr>
          <a:lstStyle/>
          <a:p>
            <a:pPr algn="ctr"/>
            <a:r>
              <a:rPr lang="en-US" sz="1400" b="1">
                <a:solidFill>
                  <a:schemeClr val="bg2"/>
                </a:solidFill>
                <a:ea typeface="Lato" charset="0"/>
                <a:cs typeface="Lato" charset="0"/>
              </a:rPr>
              <a:t>Accumulating Wealth</a:t>
            </a:r>
          </a:p>
        </p:txBody>
      </p:sp>
      <p:sp>
        <p:nvSpPr>
          <p:cNvPr id="194" name="CuadroTexto 395">
            <a:extLst>
              <a:ext uri="{FF2B5EF4-FFF2-40B4-BE49-F238E27FC236}">
                <a16:creationId xmlns:a16="http://schemas.microsoft.com/office/drawing/2014/main" id="{4BE95462-8D0E-D93D-BC69-549F65C68CC4}"/>
              </a:ext>
            </a:extLst>
          </p:cNvPr>
          <p:cNvSpPr txBox="1"/>
          <p:nvPr/>
        </p:nvSpPr>
        <p:spPr>
          <a:xfrm flipH="1">
            <a:off x="3538493" y="4725506"/>
            <a:ext cx="2231978" cy="307777"/>
          </a:xfrm>
          <a:prstGeom prst="rect">
            <a:avLst/>
          </a:prstGeom>
        </p:spPr>
        <p:txBody>
          <a:bodyPr wrap="square" rtlCol="0">
            <a:spAutoFit/>
          </a:bodyPr>
          <a:lstStyle/>
          <a:p>
            <a:pPr algn="ctr"/>
            <a:r>
              <a:rPr lang="en-US" sz="1400" b="1">
                <a:solidFill>
                  <a:schemeClr val="bg2"/>
                </a:solidFill>
                <a:ea typeface="Lato" charset="0"/>
                <a:cs typeface="Lato" charset="0"/>
              </a:rPr>
              <a:t>Financial Safety</a:t>
            </a:r>
          </a:p>
        </p:txBody>
      </p:sp>
      <p:sp>
        <p:nvSpPr>
          <p:cNvPr id="195" name="CuadroTexto 395">
            <a:extLst>
              <a:ext uri="{FF2B5EF4-FFF2-40B4-BE49-F238E27FC236}">
                <a16:creationId xmlns:a16="http://schemas.microsoft.com/office/drawing/2014/main" id="{0191C149-8FB9-3AC7-1EC6-FABC901E0A56}"/>
              </a:ext>
            </a:extLst>
          </p:cNvPr>
          <p:cNvSpPr txBox="1"/>
          <p:nvPr/>
        </p:nvSpPr>
        <p:spPr>
          <a:xfrm flipH="1">
            <a:off x="3261530" y="5691611"/>
            <a:ext cx="2797626" cy="307777"/>
          </a:xfrm>
          <a:prstGeom prst="rect">
            <a:avLst/>
          </a:prstGeom>
        </p:spPr>
        <p:txBody>
          <a:bodyPr wrap="square" rtlCol="0">
            <a:spAutoFit/>
          </a:bodyPr>
          <a:lstStyle/>
          <a:p>
            <a:pPr algn="ctr"/>
            <a:r>
              <a:rPr lang="en-US" sz="1400" b="1">
                <a:solidFill>
                  <a:schemeClr val="bg2"/>
                </a:solidFill>
                <a:ea typeface="Lato" charset="0"/>
                <a:cs typeface="Lato" charset="0"/>
              </a:rPr>
              <a:t>Cash Flow &amp; Basic Needs</a:t>
            </a:r>
          </a:p>
        </p:txBody>
      </p:sp>
    </p:spTree>
    <p:extLst>
      <p:ext uri="{BB962C8B-B14F-4D97-AF65-F5344CB8AC3E}">
        <p14:creationId xmlns:p14="http://schemas.microsoft.com/office/powerpoint/2010/main" val="3959869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A7E1D-B145-46E6-846B-178BB02E92F2}"/>
              </a:ext>
            </a:extLst>
          </p:cNvPr>
          <p:cNvSpPr>
            <a:spLocks noGrp="1"/>
          </p:cNvSpPr>
          <p:nvPr>
            <p:ph type="sldNum" sz="quarter" idx="12"/>
          </p:nvPr>
        </p:nvSpPr>
        <p:spPr/>
        <p:txBody>
          <a:bodyPr/>
          <a:lstStyle/>
          <a:p>
            <a:fld id="{6F75E9E8-232C-4AE7-ABE1-C7018BDE6178}" type="slidenum">
              <a:rPr lang="en-GB" smtClean="0">
                <a:solidFill>
                  <a:schemeClr val="bg1"/>
                </a:solidFill>
              </a:rPr>
              <a:t>7</a:t>
            </a:fld>
            <a:endParaRPr lang="en-GB">
              <a:solidFill>
                <a:schemeClr val="bg1"/>
              </a:solidFill>
            </a:endParaRPr>
          </a:p>
        </p:txBody>
      </p:sp>
      <p:sp>
        <p:nvSpPr>
          <p:cNvPr id="5" name="Title 4">
            <a:extLst>
              <a:ext uri="{FF2B5EF4-FFF2-40B4-BE49-F238E27FC236}">
                <a16:creationId xmlns:a16="http://schemas.microsoft.com/office/drawing/2014/main" id="{BE35758C-C20E-4AC6-8A46-9953F81AC1D6}"/>
              </a:ext>
            </a:extLst>
          </p:cNvPr>
          <p:cNvSpPr>
            <a:spLocks noGrp="1"/>
          </p:cNvSpPr>
          <p:nvPr>
            <p:ph type="title"/>
          </p:nvPr>
        </p:nvSpPr>
        <p:spPr/>
        <p:txBody>
          <a:bodyPr>
            <a:normAutofit/>
          </a:bodyPr>
          <a:lstStyle/>
          <a:p>
            <a:r>
              <a:rPr lang="en-US" altLang="ja-JP">
                <a:ea typeface="Source Han Sans TC" panose="020B0500000000000000" pitchFamily="34" charset="-128"/>
              </a:rPr>
              <a:t>Data Protection Policy</a:t>
            </a:r>
            <a:endParaRPr lang="en-US">
              <a:ea typeface="Source Han Sans TC" panose="020B0500000000000000" pitchFamily="34" charset="-128"/>
            </a:endParaRPr>
          </a:p>
        </p:txBody>
      </p:sp>
      <p:sp>
        <p:nvSpPr>
          <p:cNvPr id="6" name="Subtitle 5">
            <a:extLst>
              <a:ext uri="{FF2B5EF4-FFF2-40B4-BE49-F238E27FC236}">
                <a16:creationId xmlns:a16="http://schemas.microsoft.com/office/drawing/2014/main" id="{BA350A70-C49C-4D21-8B79-BA8C1A1C2DCC}"/>
              </a:ext>
            </a:extLst>
          </p:cNvPr>
          <p:cNvSpPr>
            <a:spLocks noGrp="1"/>
          </p:cNvSpPr>
          <p:nvPr>
            <p:ph type="subTitle" idx="16"/>
          </p:nvPr>
        </p:nvSpPr>
        <p:spPr/>
        <p:txBody>
          <a:bodyPr/>
          <a:lstStyle/>
          <a:p>
            <a:r>
              <a:rPr lang="en-US" altLang="ja-JP">
                <a:ea typeface="Source Han Sans TC" panose="020B0500000000000000" pitchFamily="34" charset="-128"/>
              </a:rPr>
              <a:t>Our 6 Data Protection Policy</a:t>
            </a:r>
            <a:endParaRPr lang="en-US">
              <a:ea typeface="Source Han Sans TC" panose="020B0500000000000000" pitchFamily="34" charset="-128"/>
            </a:endParaRPr>
          </a:p>
        </p:txBody>
      </p:sp>
      <p:sp>
        <p:nvSpPr>
          <p:cNvPr id="19" name="Snip Diagonal Corner of Rectangle 18">
            <a:extLst>
              <a:ext uri="{FF2B5EF4-FFF2-40B4-BE49-F238E27FC236}">
                <a16:creationId xmlns:a16="http://schemas.microsoft.com/office/drawing/2014/main" id="{F3F18CC0-E36B-7C79-E63F-E1D2D8625C9E}"/>
              </a:ext>
            </a:extLst>
          </p:cNvPr>
          <p:cNvSpPr/>
          <p:nvPr/>
        </p:nvSpPr>
        <p:spPr>
          <a:xfrm>
            <a:off x="616982" y="1199988"/>
            <a:ext cx="5220000" cy="1543764"/>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nip Diagonal Corner of Rectangle 21">
            <a:extLst>
              <a:ext uri="{FF2B5EF4-FFF2-40B4-BE49-F238E27FC236}">
                <a16:creationId xmlns:a16="http://schemas.microsoft.com/office/drawing/2014/main" id="{2F1AAAF3-937C-F989-C8D1-C810D9BEAFD2}"/>
              </a:ext>
            </a:extLst>
          </p:cNvPr>
          <p:cNvSpPr/>
          <p:nvPr/>
        </p:nvSpPr>
        <p:spPr>
          <a:xfrm>
            <a:off x="616982" y="2989999"/>
            <a:ext cx="5220000" cy="1543766"/>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nip Diagonal Corner of Rectangle 24">
            <a:extLst>
              <a:ext uri="{FF2B5EF4-FFF2-40B4-BE49-F238E27FC236}">
                <a16:creationId xmlns:a16="http://schemas.microsoft.com/office/drawing/2014/main" id="{3D268FE2-E7E9-6A31-3B4F-A5EC1DEEB3B7}"/>
              </a:ext>
            </a:extLst>
          </p:cNvPr>
          <p:cNvSpPr/>
          <p:nvPr/>
        </p:nvSpPr>
        <p:spPr>
          <a:xfrm>
            <a:off x="6529382" y="1199988"/>
            <a:ext cx="5220000" cy="1543764"/>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nip Diagonal Corner of Rectangle 27">
            <a:extLst>
              <a:ext uri="{FF2B5EF4-FFF2-40B4-BE49-F238E27FC236}">
                <a16:creationId xmlns:a16="http://schemas.microsoft.com/office/drawing/2014/main" id="{94BE0B01-9D9D-3E13-D83B-E546825B9C18}"/>
              </a:ext>
            </a:extLst>
          </p:cNvPr>
          <p:cNvSpPr/>
          <p:nvPr/>
        </p:nvSpPr>
        <p:spPr>
          <a:xfrm>
            <a:off x="6529382" y="2989999"/>
            <a:ext cx="5220000" cy="1543766"/>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2AA3E7D9-47B9-A9EA-B2AA-91EA9154944A}"/>
              </a:ext>
            </a:extLst>
          </p:cNvPr>
          <p:cNvSpPr txBox="1"/>
          <p:nvPr/>
        </p:nvSpPr>
        <p:spPr>
          <a:xfrm flipH="1">
            <a:off x="-8522223" y="1300141"/>
            <a:ext cx="1651777" cy="1384995"/>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收集目的及方式</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資料使用者須以合法和公平的方式，收集他人的個人資料，其目的應直接與其職能或活動有關。</a:t>
            </a:r>
            <a:endParaRPr lang="en-US" altLang="ja-JP"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須以切實可行的方法告知資料當事人收集其個人資料的目的，以及資料可能會被轉移給哪類人士。</a:t>
            </a:r>
            <a:endParaRPr lang="en-US" altLang="ja-JP"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收集的資料是有實際需要的，而不超乎適度。</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
        <p:nvSpPr>
          <p:cNvPr id="31" name="TextBox 30">
            <a:extLst>
              <a:ext uri="{FF2B5EF4-FFF2-40B4-BE49-F238E27FC236}">
                <a16:creationId xmlns:a16="http://schemas.microsoft.com/office/drawing/2014/main" id="{F7EFDEB6-D469-5F1D-F611-1B99FAB04D0B}"/>
              </a:ext>
            </a:extLst>
          </p:cNvPr>
          <p:cNvSpPr txBox="1"/>
          <p:nvPr/>
        </p:nvSpPr>
        <p:spPr>
          <a:xfrm flipH="1">
            <a:off x="-8522223" y="3382772"/>
            <a:ext cx="1651777" cy="769441"/>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準確性、儲存及保留</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資料使用者須採取切實可行的步驟以確保持有的個人資料準確無誤，而資料的保留時間不應超過達致原來目的的實際所需。</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
        <p:nvSpPr>
          <p:cNvPr id="34" name="TextBox 33">
            <a:extLst>
              <a:ext uri="{FF2B5EF4-FFF2-40B4-BE49-F238E27FC236}">
                <a16:creationId xmlns:a16="http://schemas.microsoft.com/office/drawing/2014/main" id="{FE00B86C-07DE-8569-81CF-E2F7CA2C57A6}"/>
              </a:ext>
            </a:extLst>
          </p:cNvPr>
          <p:cNvSpPr txBox="1"/>
          <p:nvPr/>
        </p:nvSpPr>
        <p:spPr>
          <a:xfrm>
            <a:off x="996143" y="1278750"/>
            <a:ext cx="4507181" cy="1384995"/>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Collection Purpose &amp; Means</a:t>
            </a:r>
            <a:endParaRPr lang="en-US" sz="1200">
              <a:ea typeface="Lato Light" panose="020F0502020204030203" pitchFamily="34" charset="0"/>
              <a:cs typeface="Lato Light" panose="020F0502020204030203" pitchFamily="34" charset="0"/>
            </a:endParaRP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Personal data must be collected in a lawful and fair way, for a purpose directly related to a function/activity of the data user.</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All practicable steps shall be taken to notify the data subjects of the purpose of data collection, and the classes of persons to whom the data may be transferred.</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Data collected should be necessary but not excessive.</a:t>
            </a:r>
          </a:p>
        </p:txBody>
      </p:sp>
      <p:sp>
        <p:nvSpPr>
          <p:cNvPr id="35" name="TextBox 34">
            <a:extLst>
              <a:ext uri="{FF2B5EF4-FFF2-40B4-BE49-F238E27FC236}">
                <a16:creationId xmlns:a16="http://schemas.microsoft.com/office/drawing/2014/main" id="{153B85D4-EE4E-5742-D934-63631239320C}"/>
              </a:ext>
            </a:extLst>
          </p:cNvPr>
          <p:cNvSpPr txBox="1"/>
          <p:nvPr/>
        </p:nvSpPr>
        <p:spPr>
          <a:xfrm>
            <a:off x="6885728" y="1652926"/>
            <a:ext cx="4518667" cy="646331"/>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Security</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A data user needs to take practicable steps to safeguard personal data from unauthorized or accidental access, processing, erasure, loss or use.</a:t>
            </a:r>
          </a:p>
        </p:txBody>
      </p:sp>
      <p:sp>
        <p:nvSpPr>
          <p:cNvPr id="36" name="TextBox 35">
            <a:extLst>
              <a:ext uri="{FF2B5EF4-FFF2-40B4-BE49-F238E27FC236}">
                <a16:creationId xmlns:a16="http://schemas.microsoft.com/office/drawing/2014/main" id="{FB11FCEE-A687-1EB2-D80F-3C9DEF123DB0}"/>
              </a:ext>
            </a:extLst>
          </p:cNvPr>
          <p:cNvSpPr txBox="1"/>
          <p:nvPr/>
        </p:nvSpPr>
        <p:spPr>
          <a:xfrm>
            <a:off x="996820" y="3446051"/>
            <a:ext cx="4506504" cy="646331"/>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Accuracy &amp; Retention</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Practicable steps shall be taken to ensure personal data is accurate and not kept longer than is necessary to fulfil the purpose for which it is used.</a:t>
            </a:r>
          </a:p>
        </p:txBody>
      </p:sp>
      <p:sp>
        <p:nvSpPr>
          <p:cNvPr id="37" name="TextBox 36">
            <a:extLst>
              <a:ext uri="{FF2B5EF4-FFF2-40B4-BE49-F238E27FC236}">
                <a16:creationId xmlns:a16="http://schemas.microsoft.com/office/drawing/2014/main" id="{94F23046-19D5-970D-5F7B-352BB67AA20C}"/>
              </a:ext>
            </a:extLst>
          </p:cNvPr>
          <p:cNvSpPr txBox="1"/>
          <p:nvPr/>
        </p:nvSpPr>
        <p:spPr>
          <a:xfrm>
            <a:off x="6885729" y="3366192"/>
            <a:ext cx="4518666" cy="800219"/>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Openness</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A data user must take practicable steps to make personal data policies and practices known to the public regarding the types of personal data it holds and how the data is used.</a:t>
            </a:r>
          </a:p>
        </p:txBody>
      </p:sp>
      <p:sp>
        <p:nvSpPr>
          <p:cNvPr id="38" name="Freeform 1">
            <a:extLst>
              <a:ext uri="{FF2B5EF4-FFF2-40B4-BE49-F238E27FC236}">
                <a16:creationId xmlns:a16="http://schemas.microsoft.com/office/drawing/2014/main" id="{A6987808-3EC6-54DD-66B8-ABCFDD1392E6}"/>
              </a:ext>
            </a:extLst>
          </p:cNvPr>
          <p:cNvSpPr/>
          <p:nvPr/>
        </p:nvSpPr>
        <p:spPr>
          <a:xfrm>
            <a:off x="317500" y="1183946"/>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1"/>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1</a:t>
            </a:r>
          </a:p>
        </p:txBody>
      </p:sp>
      <p:sp>
        <p:nvSpPr>
          <p:cNvPr id="39" name="Freeform 1">
            <a:extLst>
              <a:ext uri="{FF2B5EF4-FFF2-40B4-BE49-F238E27FC236}">
                <a16:creationId xmlns:a16="http://schemas.microsoft.com/office/drawing/2014/main" id="{57A87990-CCAF-1E71-C15D-5117C9A03D3E}"/>
              </a:ext>
            </a:extLst>
          </p:cNvPr>
          <p:cNvSpPr/>
          <p:nvPr/>
        </p:nvSpPr>
        <p:spPr>
          <a:xfrm>
            <a:off x="317500" y="2973955"/>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2"/>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2</a:t>
            </a:r>
          </a:p>
        </p:txBody>
      </p:sp>
      <p:sp>
        <p:nvSpPr>
          <p:cNvPr id="40" name="Freeform 1">
            <a:extLst>
              <a:ext uri="{FF2B5EF4-FFF2-40B4-BE49-F238E27FC236}">
                <a16:creationId xmlns:a16="http://schemas.microsoft.com/office/drawing/2014/main" id="{BBA68BF8-94D7-8498-AE59-932DDC89D15A}"/>
              </a:ext>
            </a:extLst>
          </p:cNvPr>
          <p:cNvSpPr/>
          <p:nvPr/>
        </p:nvSpPr>
        <p:spPr>
          <a:xfrm>
            <a:off x="6207085" y="1183946"/>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4"/>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4</a:t>
            </a:r>
          </a:p>
        </p:txBody>
      </p:sp>
      <p:sp>
        <p:nvSpPr>
          <p:cNvPr id="41" name="Freeform 1">
            <a:extLst>
              <a:ext uri="{FF2B5EF4-FFF2-40B4-BE49-F238E27FC236}">
                <a16:creationId xmlns:a16="http://schemas.microsoft.com/office/drawing/2014/main" id="{5D39B84E-D47E-1F23-D69F-7DC14132482E}"/>
              </a:ext>
            </a:extLst>
          </p:cNvPr>
          <p:cNvSpPr/>
          <p:nvPr/>
        </p:nvSpPr>
        <p:spPr>
          <a:xfrm>
            <a:off x="6207085" y="2978419"/>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5"/>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5</a:t>
            </a:r>
          </a:p>
        </p:txBody>
      </p:sp>
      <p:sp>
        <p:nvSpPr>
          <p:cNvPr id="43" name="Snip Diagonal Corner of Rectangle 42">
            <a:extLst>
              <a:ext uri="{FF2B5EF4-FFF2-40B4-BE49-F238E27FC236}">
                <a16:creationId xmlns:a16="http://schemas.microsoft.com/office/drawing/2014/main" id="{79E784CF-42E0-14F9-1E63-60616A84A574}"/>
              </a:ext>
            </a:extLst>
          </p:cNvPr>
          <p:cNvSpPr/>
          <p:nvPr/>
        </p:nvSpPr>
        <p:spPr>
          <a:xfrm>
            <a:off x="616982" y="4782809"/>
            <a:ext cx="5220000" cy="1543764"/>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nip Diagonal Corner of Rectangle 45">
            <a:extLst>
              <a:ext uri="{FF2B5EF4-FFF2-40B4-BE49-F238E27FC236}">
                <a16:creationId xmlns:a16="http://schemas.microsoft.com/office/drawing/2014/main" id="{844ECA60-6B8F-BE01-80A4-B270F9E71521}"/>
              </a:ext>
            </a:extLst>
          </p:cNvPr>
          <p:cNvSpPr/>
          <p:nvPr/>
        </p:nvSpPr>
        <p:spPr>
          <a:xfrm>
            <a:off x="6529382" y="4782809"/>
            <a:ext cx="5220000" cy="1543763"/>
          </a:xfrm>
          <a:prstGeom prst="snip2DiagRect">
            <a:avLst/>
          </a:prstGeom>
          <a:noFill/>
          <a:ln w="25400">
            <a:gradFill flip="none" rotWithShape="1">
              <a:gsLst>
                <a:gs pos="0">
                  <a:schemeClr val="accent1"/>
                </a:gs>
                <a:gs pos="50000">
                  <a:schemeClr val="accent3"/>
                </a:gs>
                <a:gs pos="100000">
                  <a:schemeClr val="accent2"/>
                </a:gs>
              </a:gsLst>
              <a:path path="rect">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6D67ED68-3D15-0CB2-8EEE-929215C6F87E}"/>
              </a:ext>
            </a:extLst>
          </p:cNvPr>
          <p:cNvSpPr txBox="1"/>
          <p:nvPr/>
        </p:nvSpPr>
        <p:spPr>
          <a:xfrm flipH="1">
            <a:off x="-8297158" y="5210530"/>
            <a:ext cx="1437082" cy="769441"/>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使用</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個人資料只限用於收集時述明的目的或直接相關的目的，除非得到資料當事人自願和明確的同意。</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
        <p:nvSpPr>
          <p:cNvPr id="50" name="TextBox 49">
            <a:extLst>
              <a:ext uri="{FF2B5EF4-FFF2-40B4-BE49-F238E27FC236}">
                <a16:creationId xmlns:a16="http://schemas.microsoft.com/office/drawing/2014/main" id="{250DD804-134D-09CF-8BC7-9B0714EE132A}"/>
              </a:ext>
            </a:extLst>
          </p:cNvPr>
          <p:cNvSpPr txBox="1"/>
          <p:nvPr/>
        </p:nvSpPr>
        <p:spPr>
          <a:xfrm>
            <a:off x="996144" y="5154174"/>
            <a:ext cx="4507180" cy="800219"/>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Use</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Personal data is used for the purpose for which the data is collected or for a directly related purpose, unless voluntary and explicit consent is obtained from the data subject.</a:t>
            </a:r>
          </a:p>
        </p:txBody>
      </p:sp>
      <p:sp>
        <p:nvSpPr>
          <p:cNvPr id="51" name="TextBox 50">
            <a:extLst>
              <a:ext uri="{FF2B5EF4-FFF2-40B4-BE49-F238E27FC236}">
                <a16:creationId xmlns:a16="http://schemas.microsoft.com/office/drawing/2014/main" id="{F6814AA7-1A42-667B-AEB1-B523BD89D90A}"/>
              </a:ext>
            </a:extLst>
          </p:cNvPr>
          <p:cNvSpPr txBox="1"/>
          <p:nvPr/>
        </p:nvSpPr>
        <p:spPr>
          <a:xfrm>
            <a:off x="6885730" y="5231119"/>
            <a:ext cx="4518665" cy="646331"/>
          </a:xfrm>
          <a:prstGeom prst="rect">
            <a:avLst/>
          </a:prstGeom>
          <a:noFill/>
        </p:spPr>
        <p:txBody>
          <a:bodyPr wrap="square" rtlCol="0">
            <a:spAutoFit/>
          </a:bodyPr>
          <a:lstStyle/>
          <a:p>
            <a:r>
              <a:rPr lang="en-US" sz="1200" b="1" u="sng">
                <a:ea typeface="Lato Light" panose="020F0502020204030203" pitchFamily="34" charset="0"/>
                <a:cs typeface="Lato Light" panose="020F0502020204030203" pitchFamily="34" charset="0"/>
              </a:rPr>
              <a:t>Data Access &amp; Correction</a:t>
            </a:r>
          </a:p>
          <a:p>
            <a:endParaRPr lang="en-US" sz="400">
              <a:ea typeface="Lato Light" panose="020F0502020204030203" pitchFamily="34" charset="0"/>
              <a:cs typeface="Lato Light" panose="020F0502020204030203" pitchFamily="34" charset="0"/>
            </a:endParaRPr>
          </a:p>
          <a:p>
            <a:r>
              <a:rPr lang="en-US" sz="1000">
                <a:ea typeface="Lato Light" panose="020F0502020204030203" pitchFamily="34" charset="0"/>
                <a:cs typeface="Lato Light" panose="020F0502020204030203" pitchFamily="34" charset="0"/>
              </a:rPr>
              <a:t>A data subject must be given access to his personal data and to make corrections where the data is inaccurate.</a:t>
            </a:r>
          </a:p>
        </p:txBody>
      </p:sp>
      <p:sp>
        <p:nvSpPr>
          <p:cNvPr id="52" name="Freeform 1">
            <a:extLst>
              <a:ext uri="{FF2B5EF4-FFF2-40B4-BE49-F238E27FC236}">
                <a16:creationId xmlns:a16="http://schemas.microsoft.com/office/drawing/2014/main" id="{0C6552DA-9BA6-8E13-269F-222AA703528C}"/>
              </a:ext>
            </a:extLst>
          </p:cNvPr>
          <p:cNvSpPr/>
          <p:nvPr/>
        </p:nvSpPr>
        <p:spPr>
          <a:xfrm>
            <a:off x="317500" y="4763964"/>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3"/>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3</a:t>
            </a:r>
          </a:p>
        </p:txBody>
      </p:sp>
      <p:sp>
        <p:nvSpPr>
          <p:cNvPr id="53" name="Freeform 1">
            <a:extLst>
              <a:ext uri="{FF2B5EF4-FFF2-40B4-BE49-F238E27FC236}">
                <a16:creationId xmlns:a16="http://schemas.microsoft.com/office/drawing/2014/main" id="{891C8AF4-BB90-A4E9-3233-9A305BBF18D1}"/>
              </a:ext>
            </a:extLst>
          </p:cNvPr>
          <p:cNvSpPr/>
          <p:nvPr/>
        </p:nvSpPr>
        <p:spPr>
          <a:xfrm>
            <a:off x="6207085" y="4763964"/>
            <a:ext cx="678644" cy="677046"/>
          </a:xfrm>
          <a:custGeom>
            <a:avLst/>
            <a:gdLst/>
            <a:ahLst/>
            <a:cxnLst>
              <a:cxn ang="3cd4">
                <a:pos x="hc" y="t"/>
              </a:cxn>
              <a:cxn ang="cd2">
                <a:pos x="l" y="vc"/>
              </a:cxn>
              <a:cxn ang="cd4">
                <a:pos x="hc" y="b"/>
              </a:cxn>
              <a:cxn ang="0">
                <a:pos x="r" y="vc"/>
              </a:cxn>
            </a:cxnLst>
            <a:rect l="l" t="t" r="r" b="b"/>
            <a:pathLst>
              <a:path w="3088" h="3087">
                <a:moveTo>
                  <a:pt x="0" y="1543"/>
                </a:moveTo>
                <a:cubicBezTo>
                  <a:pt x="0" y="2396"/>
                  <a:pt x="692" y="3087"/>
                  <a:pt x="1544" y="3087"/>
                </a:cubicBezTo>
                <a:cubicBezTo>
                  <a:pt x="2397" y="3087"/>
                  <a:pt x="3088" y="2396"/>
                  <a:pt x="3088" y="1543"/>
                </a:cubicBezTo>
                <a:cubicBezTo>
                  <a:pt x="3088" y="691"/>
                  <a:pt x="2397" y="0"/>
                  <a:pt x="1544" y="0"/>
                </a:cubicBezTo>
                <a:cubicBezTo>
                  <a:pt x="692" y="0"/>
                  <a:pt x="0" y="691"/>
                  <a:pt x="0" y="1543"/>
                </a:cubicBezTo>
                <a:close/>
              </a:path>
            </a:pathLst>
          </a:custGeom>
          <a:solidFill>
            <a:schemeClr val="accent6"/>
          </a:solidFill>
          <a:ln cap="flat">
            <a:no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en-US" sz="3600" u="none" strike="noStrike" kern="1200">
                <a:ln>
                  <a:noFill/>
                </a:ln>
                <a:solidFill>
                  <a:schemeClr val="bg1"/>
                </a:solidFill>
                <a:ea typeface="Roboto Medium" panose="02000000000000000000" pitchFamily="2" charset="0"/>
                <a:cs typeface="Arial Unicode MS" pitchFamily="2"/>
              </a:rPr>
              <a:t>6</a:t>
            </a:r>
          </a:p>
        </p:txBody>
      </p:sp>
      <p:pic>
        <p:nvPicPr>
          <p:cNvPr id="2050" name="Picture 2" descr="Calendar&#10;&#10;Description automatically generated with low confidence">
            <a:extLst>
              <a:ext uri="{FF2B5EF4-FFF2-40B4-BE49-F238E27FC236}">
                <a16:creationId xmlns:a16="http://schemas.microsoft.com/office/drawing/2014/main" id="{5DCBE155-63BB-D0D2-1F8E-A44831EC2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53143" y="0"/>
            <a:ext cx="11099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a:extLst>
              <a:ext uri="{FF2B5EF4-FFF2-40B4-BE49-F238E27FC236}">
                <a16:creationId xmlns:a16="http://schemas.microsoft.com/office/drawing/2014/main" id="{9C3C8D18-7884-6D9F-5E06-D4584D247B9F}"/>
              </a:ext>
            </a:extLst>
          </p:cNvPr>
          <p:cNvSpPr txBox="1"/>
          <p:nvPr/>
        </p:nvSpPr>
        <p:spPr>
          <a:xfrm flipH="1">
            <a:off x="-2526232" y="1603454"/>
            <a:ext cx="1573371" cy="769441"/>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保安措施</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資料使用者須採取切實可行的步驟，保障個人資料不會未經授權或意外地被査閩、處理、刪除、喪失或使用。</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
        <p:nvSpPr>
          <p:cNvPr id="59" name="TextBox 58">
            <a:extLst>
              <a:ext uri="{FF2B5EF4-FFF2-40B4-BE49-F238E27FC236}">
                <a16:creationId xmlns:a16="http://schemas.microsoft.com/office/drawing/2014/main" id="{61F6E07D-5F22-2488-2B38-6427BB10692E}"/>
              </a:ext>
            </a:extLst>
          </p:cNvPr>
          <p:cNvSpPr txBox="1"/>
          <p:nvPr/>
        </p:nvSpPr>
        <p:spPr>
          <a:xfrm flipH="1">
            <a:off x="-2526232" y="3382772"/>
            <a:ext cx="1573371" cy="769441"/>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透明度</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資料使用者須採取切實可行的步驟來公開其處理個人資料的政策和行事方式，並交代其持有的個人資料類別和用途。</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
        <p:nvSpPr>
          <p:cNvPr id="60" name="TextBox 59">
            <a:extLst>
              <a:ext uri="{FF2B5EF4-FFF2-40B4-BE49-F238E27FC236}">
                <a16:creationId xmlns:a16="http://schemas.microsoft.com/office/drawing/2014/main" id="{D134E6E8-9042-D6BB-F261-9CCCE6B22145}"/>
              </a:ext>
            </a:extLst>
          </p:cNvPr>
          <p:cNvSpPr txBox="1"/>
          <p:nvPr/>
        </p:nvSpPr>
        <p:spPr>
          <a:xfrm flipH="1">
            <a:off x="-2515861" y="5231119"/>
            <a:ext cx="1573370" cy="646331"/>
          </a:xfrm>
          <a:prstGeom prst="rect">
            <a:avLst/>
          </a:prstGeom>
          <a:noFill/>
        </p:spPr>
        <p:txBody>
          <a:bodyPr wrap="square" rtlCol="0">
            <a:spAutoFit/>
          </a:bodyPr>
          <a:lstStyle/>
          <a:p>
            <a:r>
              <a:rPr lang="ja-JP" altLang="en-US" sz="800" b="1" u="sng">
                <a:solidFill>
                  <a:schemeClr val="bg1"/>
                </a:solidFill>
                <a:latin typeface="Source Han Sans TC" panose="020B0500000000000000" pitchFamily="34" charset="-128"/>
                <a:ea typeface="Source Han Sans TC" panose="020B0500000000000000" pitchFamily="34" charset="-128"/>
                <a:cs typeface="Poppins Medium" pitchFamily="2" charset="77"/>
              </a:rPr>
              <a:t>査閲及更正</a:t>
            </a:r>
            <a:endParaRPr lang="en-US" altLang="ja-JP" sz="8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endParaRPr lang="en-US" altLang="ja-JP" sz="400" b="1" u="sng">
              <a:solidFill>
                <a:schemeClr val="bg1"/>
              </a:solidFill>
              <a:latin typeface="Source Han Sans TC" panose="020B0500000000000000" pitchFamily="34" charset="-128"/>
              <a:ea typeface="Source Han Sans TC" panose="020B0500000000000000" pitchFamily="34" charset="-128"/>
              <a:cs typeface="Poppins Medium" pitchFamily="2" charset="77"/>
            </a:endParaRPr>
          </a:p>
          <a:p>
            <a:r>
              <a:rPr lang="ja-JP" altLang="en-US" sz="800">
                <a:solidFill>
                  <a:schemeClr val="bg1"/>
                </a:solidFill>
                <a:latin typeface="Source Han Sans TC" panose="020B0500000000000000" pitchFamily="34" charset="-128"/>
                <a:ea typeface="Source Han Sans TC" panose="020B0500000000000000" pitchFamily="34" charset="-128"/>
                <a:cs typeface="Poppins Medium" pitchFamily="2" charset="77"/>
              </a:rPr>
              <a:t>資料當事人有權要求査閲其個人資料；若發現有關個人資料不準確，有權要求更正。</a:t>
            </a:r>
            <a:endParaRPr lang="en-US" sz="800">
              <a:solidFill>
                <a:schemeClr val="bg1"/>
              </a:solidFill>
              <a:latin typeface="Source Han Sans TC" panose="020B0500000000000000" pitchFamily="34" charset="-128"/>
              <a:ea typeface="Source Han Sans TC" panose="020B0500000000000000" pitchFamily="34" charset="-128"/>
              <a:cs typeface="Poppins Medium" pitchFamily="2" charset="77"/>
            </a:endParaRPr>
          </a:p>
        </p:txBody>
      </p:sp>
    </p:spTree>
    <p:extLst>
      <p:ext uri="{BB962C8B-B14F-4D97-AF65-F5344CB8AC3E}">
        <p14:creationId xmlns:p14="http://schemas.microsoft.com/office/powerpoint/2010/main" val="1532947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AA7E1D-B145-46E6-846B-178BB02E92F2}"/>
              </a:ext>
            </a:extLst>
          </p:cNvPr>
          <p:cNvSpPr>
            <a:spLocks noGrp="1"/>
          </p:cNvSpPr>
          <p:nvPr>
            <p:ph type="sldNum" sz="quarter" idx="12"/>
          </p:nvPr>
        </p:nvSpPr>
        <p:spPr/>
        <p:txBody>
          <a:bodyPr/>
          <a:lstStyle/>
          <a:p>
            <a:fld id="{6F75E9E8-232C-4AE7-ABE1-C7018BDE6178}" type="slidenum">
              <a:rPr lang="en-GB" smtClean="0">
                <a:solidFill>
                  <a:schemeClr val="bg1"/>
                </a:solidFill>
              </a:rPr>
              <a:t>8</a:t>
            </a:fld>
            <a:endParaRPr lang="en-GB">
              <a:solidFill>
                <a:schemeClr val="bg1"/>
              </a:solidFill>
            </a:endParaRPr>
          </a:p>
        </p:txBody>
      </p:sp>
      <p:sp>
        <p:nvSpPr>
          <p:cNvPr id="5" name="Title 4">
            <a:extLst>
              <a:ext uri="{FF2B5EF4-FFF2-40B4-BE49-F238E27FC236}">
                <a16:creationId xmlns:a16="http://schemas.microsoft.com/office/drawing/2014/main" id="{BE35758C-C20E-4AC6-8A46-9953F81AC1D6}"/>
              </a:ext>
            </a:extLst>
          </p:cNvPr>
          <p:cNvSpPr>
            <a:spLocks noGrp="1"/>
          </p:cNvSpPr>
          <p:nvPr>
            <p:ph type="title"/>
          </p:nvPr>
        </p:nvSpPr>
        <p:spPr/>
        <p:txBody>
          <a:bodyPr>
            <a:normAutofit/>
          </a:bodyPr>
          <a:lstStyle/>
          <a:p>
            <a:r>
              <a:rPr lang="ja-JP" altLang="en-US">
                <a:latin typeface="Source Han Sans TC" panose="020B0500000000000000" pitchFamily="34" charset="-128"/>
                <a:ea typeface="Source Han Sans TC" panose="020B0500000000000000" pitchFamily="34" charset="-128"/>
              </a:rPr>
              <a:t>長者福利</a:t>
            </a:r>
            <a:endParaRPr lang="en-US">
              <a:latin typeface="Source Han Sans TC" panose="020B0500000000000000" pitchFamily="34" charset="-128"/>
              <a:ea typeface="Source Han Sans TC" panose="020B0500000000000000" pitchFamily="34" charset="-128"/>
            </a:endParaRPr>
          </a:p>
        </p:txBody>
      </p:sp>
      <p:sp>
        <p:nvSpPr>
          <p:cNvPr id="6" name="Subtitle 5">
            <a:extLst>
              <a:ext uri="{FF2B5EF4-FFF2-40B4-BE49-F238E27FC236}">
                <a16:creationId xmlns:a16="http://schemas.microsoft.com/office/drawing/2014/main" id="{BA350A70-C49C-4D21-8B79-BA8C1A1C2DCC}"/>
              </a:ext>
            </a:extLst>
          </p:cNvPr>
          <p:cNvSpPr>
            <a:spLocks noGrp="1"/>
          </p:cNvSpPr>
          <p:nvPr>
            <p:ph type="subTitle" idx="16"/>
          </p:nvPr>
        </p:nvSpPr>
        <p:spPr/>
        <p:txBody>
          <a:bodyPr/>
          <a:lstStyle/>
          <a:p>
            <a:r>
              <a:rPr lang="ja-JP" altLang="en-US">
                <a:latin typeface="Source Han Sans TC" panose="020B0500000000000000" pitchFamily="34" charset="-128"/>
                <a:ea typeface="Source Han Sans TC" panose="020B0500000000000000" pitchFamily="34" charset="-128"/>
              </a:rPr>
              <a:t>長者福利</a:t>
            </a:r>
            <a:endParaRPr lang="en-US">
              <a:latin typeface="Source Han Sans TC" panose="020B0500000000000000" pitchFamily="34" charset="-128"/>
              <a:ea typeface="Source Han Sans TC" panose="020B0500000000000000" pitchFamily="34" charset="-128"/>
            </a:endParaRPr>
          </a:p>
        </p:txBody>
      </p:sp>
      <p:graphicFrame>
        <p:nvGraphicFramePr>
          <p:cNvPr id="38" name="Table 37">
            <a:extLst>
              <a:ext uri="{FF2B5EF4-FFF2-40B4-BE49-F238E27FC236}">
                <a16:creationId xmlns:a16="http://schemas.microsoft.com/office/drawing/2014/main" id="{9C379EED-8B90-8624-F3F5-7B412E9863CE}"/>
              </a:ext>
            </a:extLst>
          </p:cNvPr>
          <p:cNvGraphicFramePr>
            <a:graphicFrameLocks noGrp="1"/>
          </p:cNvGraphicFramePr>
          <p:nvPr/>
        </p:nvGraphicFramePr>
        <p:xfrm>
          <a:off x="311150" y="1705634"/>
          <a:ext cx="11569701" cy="4731952"/>
        </p:xfrm>
        <a:graphic>
          <a:graphicData uri="http://schemas.openxmlformats.org/drawingml/2006/table">
            <a:tbl>
              <a:tblPr firstRow="1" bandRow="1">
                <a:tableStyleId>{5C22544A-7EE6-4342-B048-85BDC9FD1C3A}</a:tableStyleId>
              </a:tblPr>
              <a:tblGrid>
                <a:gridCol w="2673210">
                  <a:extLst>
                    <a:ext uri="{9D8B030D-6E8A-4147-A177-3AD203B41FA5}">
                      <a16:colId xmlns:a16="http://schemas.microsoft.com/office/drawing/2014/main" val="1005280288"/>
                    </a:ext>
                  </a:extLst>
                </a:gridCol>
                <a:gridCol w="3597310">
                  <a:extLst>
                    <a:ext uri="{9D8B030D-6E8A-4147-A177-3AD203B41FA5}">
                      <a16:colId xmlns:a16="http://schemas.microsoft.com/office/drawing/2014/main" val="796509677"/>
                    </a:ext>
                  </a:extLst>
                </a:gridCol>
                <a:gridCol w="5299181">
                  <a:extLst>
                    <a:ext uri="{9D8B030D-6E8A-4147-A177-3AD203B41FA5}">
                      <a16:colId xmlns:a16="http://schemas.microsoft.com/office/drawing/2014/main" val="576146675"/>
                    </a:ext>
                  </a:extLst>
                </a:gridCol>
              </a:tblGrid>
              <a:tr h="572858">
                <a:tc>
                  <a:txBody>
                    <a:bodyPr/>
                    <a:lstStyle/>
                    <a:p>
                      <a:pPr algn="ctr"/>
                      <a:r>
                        <a:rPr lang="ja-JP" altLang="en-US" sz="1400" b="1"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醫療券</a:t>
                      </a:r>
                      <a:endParaRPr lang="en-US" sz="1400" b="1"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65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每年金額</a:t>
                      </a: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$2,000  </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累積上限</a:t>
                      </a: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$8,000</a:t>
                      </a:r>
                    </a:p>
                    <a:p>
                      <a:pPr algn="ct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使用者不需預先登記，可於已參加醫療券的註冊西醫、中醫、牙醫、</a:t>
                      </a:r>
                      <a:endPar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algn="ct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脊醫、註冊護士、登記護士、物理治療師、醫務化驗師、視光師等。</a:t>
                      </a:r>
                      <a:endPar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algn="ctr"/>
                      <a:r>
                        <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用於視光服務醫療券設每年</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$2,000</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上限</a:t>
                      </a:r>
                      <a:endPar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728516819"/>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豁免公立醫院及診所費用</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75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歲或以上及正領取</a:t>
                      </a:r>
                      <a:r>
                        <a:rPr lang="ja-JP" altLang="en-US" sz="1400" b="0" i="0">
                          <a:latin typeface="Source Han Sans TC" panose="020B0500000000000000" pitchFamily="34" charset="-128"/>
                          <a:ea typeface="Source Han Sans TC" panose="020B0500000000000000" pitchFamily="34" charset="-128"/>
                          <a:cs typeface="Lato Light" panose="020F0502020204030203" pitchFamily="34" charset="0"/>
                        </a:rPr>
                        <a:t>長者生活津貼人士</a:t>
                      </a:r>
                      <a:endParaRPr lang="en-US" altLang="ja-JP" sz="1400" b="0" i="0">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單身：資產限額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$150,000</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夫婦：資產限額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$227,000</a:t>
                      </a:r>
                      <a:endPar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求診時出示身份證明文件及有關證明書，即可獲豁免相關費用。豁免費用包括公立醫院住院服務、急症室服務、專科門診、普通科門診、日間醫院、社康服務、以及注射及敷藥服務，並包括於診治期間獲處方的標準藥物費用。</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6273471"/>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高額長者生活津貼</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65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單身：資產限額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$150,000  </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入息限額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$7,970</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單身：資產限額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$227,000  </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入息限額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$13,050</a:t>
                      </a: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a:r>
                        <a:rPr lang="ja-JP" altLang="en-US" sz="1400" b="0" i="0">
                          <a:latin typeface="Source Han Sans TC" panose="020B0500000000000000" pitchFamily="34" charset="-128"/>
                          <a:ea typeface="Source Han Sans TC" panose="020B0500000000000000" pitchFamily="34" charset="-128"/>
                          <a:cs typeface="Lato Light" panose="020F0502020204030203" pitchFamily="34" charset="0"/>
                        </a:rPr>
                        <a:t>每月領取</a:t>
                      </a:r>
                      <a:r>
                        <a:rPr lang="en-US" altLang="ja-JP" sz="1400" b="0" i="0">
                          <a:latin typeface="Source Han Sans TC" panose="020B0500000000000000" pitchFamily="34" charset="-128"/>
                          <a:ea typeface="Source Han Sans TC" panose="020B0500000000000000" pitchFamily="34" charset="-128"/>
                          <a:cs typeface="Lato Light" panose="020F0502020204030203" pitchFamily="34" charset="0"/>
                        </a:rPr>
                        <a:t>$3,585</a:t>
                      </a:r>
                    </a:p>
                    <a:p>
                      <a:pPr algn="ct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2019</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年</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月</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1</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日起生效</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674212300"/>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普通長者生活津貼</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65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單身：資產限額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$343,000  </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入息限額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$7,970</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單身：資產限額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$520,000  </a:t>
                      </a: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入息限額</a:t>
                      </a:r>
                      <a:r>
                        <a:rPr lang="en-US" altLang="ja-JP"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$13,050</a:t>
                      </a: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400" b="0" i="0">
                          <a:latin typeface="Source Han Sans TC" panose="020B0500000000000000" pitchFamily="34" charset="-128"/>
                          <a:ea typeface="Source Han Sans TC" panose="020B0500000000000000" pitchFamily="34" charset="-128"/>
                          <a:cs typeface="Lato Light" panose="020F0502020204030203" pitchFamily="34" charset="0"/>
                        </a:rPr>
                        <a:t>每月領取</a:t>
                      </a:r>
                      <a:r>
                        <a:rPr lang="en-US" altLang="ja-JP" sz="1400" b="0" i="0">
                          <a:latin typeface="Source Han Sans TC" panose="020B0500000000000000" pitchFamily="34" charset="-128"/>
                          <a:ea typeface="Source Han Sans TC" panose="020B0500000000000000" pitchFamily="34" charset="-128"/>
                          <a:cs typeface="Lato Light" panose="020F0502020204030203" pitchFamily="34" charset="0"/>
                        </a:rPr>
                        <a:t>$2,675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2019</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年</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月</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1</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日起生效</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1374459"/>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高齡津貼（生果金）</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70</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algn="ct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無需經濟審查</a:t>
                      </a:r>
                      <a:endPar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latin typeface="Source Han Sans TC" panose="020B0500000000000000" pitchFamily="34" charset="-128"/>
                          <a:ea typeface="Source Han Sans TC" panose="020B0500000000000000" pitchFamily="34" charset="-128"/>
                          <a:cs typeface="Lato Light" panose="020F0502020204030203" pitchFamily="34" charset="0"/>
                        </a:rPr>
                        <a:t>每月領取</a:t>
                      </a:r>
                      <a:r>
                        <a:rPr lang="en-US" altLang="ja-JP" sz="1400" b="0" i="0">
                          <a:latin typeface="Source Han Sans TC" panose="020B0500000000000000" pitchFamily="34" charset="-128"/>
                          <a:ea typeface="Source Han Sans TC" panose="020B0500000000000000" pitchFamily="34" charset="-128"/>
                          <a:cs typeface="Lato Light" panose="020F0502020204030203" pitchFamily="34" charset="0"/>
                        </a:rPr>
                        <a:t>$1,385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2019</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年</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2</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月</a:t>
                      </a:r>
                      <a:r>
                        <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rPr>
                        <a:t>1</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日起生效</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801948398"/>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廣東計劃 福建計劃</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1400" b="0" i="0">
                          <a:latin typeface="Source Han Sans TC" panose="020B0500000000000000" pitchFamily="34" charset="-128"/>
                          <a:ea typeface="Source Han Sans TC" panose="020B0500000000000000" pitchFamily="34" charset="-128"/>
                          <a:cs typeface="Lato Light" panose="020F0502020204030203" pitchFamily="34" charset="0"/>
                        </a:rPr>
                        <a:t>65-69</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歲需通過入息及資產審查</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70</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歲或以上無需資產審查</a:t>
                      </a:r>
                      <a:endParaRPr 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選擇移居廣東或福建並符合申請資格的香港長者無須每年回港，</a:t>
                      </a:r>
                      <a:endParaRPr lang="en-US" altLang="ja-JP" sz="1000" b="0" i="0">
                        <a:latin typeface="Source Han Sans TC" panose="020B0500000000000000" pitchFamily="34" charset="-128"/>
                        <a:ea typeface="Source Han Sans TC" panose="020B0500000000000000" pitchFamily="34" charset="-128"/>
                        <a:cs typeface="Lato Light" panose="020F0502020204030203" pitchFamily="34" charset="0"/>
                      </a:endParaRPr>
                    </a:p>
                    <a:p>
                      <a:pPr algn="ct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亦可領取普通長者生活津貼、高額長者生活津貼及高齡津貼。</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31086783"/>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長者綜援</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65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申請人及其家庭成員須通過經濟審查</a:t>
                      </a:r>
                      <a:endPar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b="0" i="0">
                          <a:latin typeface="Source Han Sans TC" panose="020B0500000000000000" pitchFamily="34" charset="-128"/>
                          <a:ea typeface="Source Han Sans TC" panose="020B0500000000000000" pitchFamily="34" charset="-128"/>
                          <a:cs typeface="Lato Light" panose="020F0502020204030203" pitchFamily="34" charset="0"/>
                        </a:rPr>
                        <a:t>每月領取</a:t>
                      </a:r>
                      <a:r>
                        <a:rPr lang="en-US" altLang="ja-JP" sz="1400" b="0" i="0">
                          <a:latin typeface="Source Han Sans TC" panose="020B0500000000000000" pitchFamily="34" charset="-128"/>
                          <a:ea typeface="Source Han Sans TC" panose="020B0500000000000000" pitchFamily="34" charset="-128"/>
                          <a:cs typeface="Lato Light" panose="020F0502020204030203" pitchFamily="34" charset="0"/>
                        </a:rPr>
                        <a:t>$3,585</a:t>
                      </a:r>
                      <a:endParaRPr lang="en-US" sz="14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629203915"/>
                  </a:ext>
                </a:extLst>
              </a:tr>
              <a:tr h="572858">
                <a:tc>
                  <a:txBody>
                    <a:bodyPr/>
                    <a:lstStyle/>
                    <a:p>
                      <a:pPr algn="ct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關愛基金</a:t>
                      </a:r>
                      <a:r>
                        <a:rPr lang="en-US" altLang="ja-JP" sz="1400" b="1" i="0">
                          <a:latin typeface="Source Han Sans TC" panose="020B0500000000000000" pitchFamily="34" charset="-128"/>
                          <a:ea typeface="Source Han Sans TC" panose="020B0500000000000000" pitchFamily="34" charset="-128"/>
                          <a:cs typeface="Lato Light" panose="020F0502020204030203" pitchFamily="34" charset="0"/>
                        </a:rPr>
                        <a:t> </a:t>
                      </a:r>
                      <a:r>
                        <a:rPr lang="ja-JP" altLang="en-US" sz="1400" b="1" i="0">
                          <a:latin typeface="Source Han Sans TC" panose="020B0500000000000000" pitchFamily="34" charset="-128"/>
                          <a:ea typeface="Source Han Sans TC" panose="020B0500000000000000" pitchFamily="34" charset="-128"/>
                          <a:cs typeface="Lato Light" panose="020F0502020204030203" pitchFamily="34" charset="0"/>
                        </a:rPr>
                        <a:t>長者牙科資助</a:t>
                      </a:r>
                      <a:endParaRPr lang="en-US" sz="1400" b="1"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65</a:t>
                      </a:r>
                      <a:r>
                        <a:rPr lang="ja-JP" altLang="en-US"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歲或以上</a:t>
                      </a:r>
                      <a:endParaRPr lang="en-US" altLang="ja-JP" sz="14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rPr>
                        <a:t>正領取長者生活津貼人士</a:t>
                      </a:r>
                      <a:endParaRPr lang="en-US" sz="1000" b="0" i="0">
                        <a:solidFill>
                          <a:schemeClr val="tx1"/>
                        </a:solidFill>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讓活動假牙及其他相關的牙科診療服務（包括口腔檢查、洗牙、補牙、脫牙及</a:t>
                      </a:r>
                      <a:r>
                        <a:rPr lang="en-HK" altLang="ja-JP" sz="1000" b="0" i="0">
                          <a:latin typeface="Source Han Sans TC" panose="020B0500000000000000" pitchFamily="34" charset="-128"/>
                          <a:ea typeface="Source Han Sans TC" panose="020B0500000000000000" pitchFamily="34" charset="-128"/>
                          <a:cs typeface="Lato Light" panose="020F0502020204030203" pitchFamily="34" charset="0"/>
                        </a:rPr>
                        <a:t>X</a:t>
                      </a:r>
                      <a:r>
                        <a:rPr lang="ja-JP" altLang="en-US" sz="1000" b="0" i="0">
                          <a:latin typeface="Source Han Sans TC" panose="020B0500000000000000" pitchFamily="34" charset="-128"/>
                          <a:ea typeface="Source Han Sans TC" panose="020B0500000000000000" pitchFamily="34" charset="-128"/>
                          <a:cs typeface="Lato Light" panose="020F0502020204030203" pitchFamily="34" charset="0"/>
                        </a:rPr>
                        <a:t>光檢查）。</a:t>
                      </a:r>
                      <a:endParaRPr lang="en-US" sz="1000" b="0" i="0">
                        <a:latin typeface="Source Han Sans TC" panose="020B0500000000000000" pitchFamily="34" charset="-128"/>
                        <a:ea typeface="Source Han Sans TC" panose="020B0500000000000000" pitchFamily="34" charset="-128"/>
                        <a:cs typeface="Lato Light" panose="020F0502020204030203" pitchFamily="34" charset="0"/>
                      </a:endParaRPr>
                    </a:p>
                  </a:txBody>
                  <a:tcPr marL="51385" marR="51385" marT="25693" marB="25693"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346368350"/>
                  </a:ext>
                </a:extLst>
              </a:tr>
            </a:tbl>
          </a:graphicData>
        </a:graphic>
      </p:graphicFrame>
      <p:sp>
        <p:nvSpPr>
          <p:cNvPr id="39" name="Rounded Rectangle 38">
            <a:extLst>
              <a:ext uri="{FF2B5EF4-FFF2-40B4-BE49-F238E27FC236}">
                <a16:creationId xmlns:a16="http://schemas.microsoft.com/office/drawing/2014/main" id="{23701AC7-D084-BBAF-9A34-FFD536A1841E}"/>
              </a:ext>
            </a:extLst>
          </p:cNvPr>
          <p:cNvSpPr/>
          <p:nvPr/>
        </p:nvSpPr>
        <p:spPr>
          <a:xfrm>
            <a:off x="639544" y="1195825"/>
            <a:ext cx="2053415" cy="41211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latin typeface="Source Han Sans TC" panose="020B0500000000000000" pitchFamily="34" charset="-128"/>
                <a:ea typeface="Source Han Sans TC" panose="020B0500000000000000" pitchFamily="34" charset="-128"/>
              </a:rPr>
              <a:t>類別</a:t>
            </a:r>
            <a:endParaRPr lang="en-US">
              <a:latin typeface="Source Han Sans TC" panose="020B0500000000000000" pitchFamily="34" charset="-128"/>
              <a:ea typeface="Source Han Sans TC" panose="020B0500000000000000" pitchFamily="34" charset="-128"/>
            </a:endParaRPr>
          </a:p>
        </p:txBody>
      </p:sp>
      <p:sp>
        <p:nvSpPr>
          <p:cNvPr id="40" name="Rounded Rectangle 39">
            <a:extLst>
              <a:ext uri="{FF2B5EF4-FFF2-40B4-BE49-F238E27FC236}">
                <a16:creationId xmlns:a16="http://schemas.microsoft.com/office/drawing/2014/main" id="{5DD647F1-E36D-5753-FF66-58B8BFDCBF58}"/>
              </a:ext>
            </a:extLst>
          </p:cNvPr>
          <p:cNvSpPr/>
          <p:nvPr/>
        </p:nvSpPr>
        <p:spPr>
          <a:xfrm>
            <a:off x="3140506" y="1195825"/>
            <a:ext cx="3311118" cy="41211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latin typeface="Source Han Sans TC" panose="020B0500000000000000" pitchFamily="34" charset="-128"/>
                <a:ea typeface="Source Han Sans TC" panose="020B0500000000000000" pitchFamily="34" charset="-128"/>
              </a:rPr>
              <a:t>資格</a:t>
            </a:r>
            <a:endParaRPr lang="en-US">
              <a:latin typeface="Source Han Sans TC" panose="020B0500000000000000" pitchFamily="34" charset="-128"/>
              <a:ea typeface="Source Han Sans TC" panose="020B0500000000000000" pitchFamily="34" charset="-128"/>
            </a:endParaRPr>
          </a:p>
        </p:txBody>
      </p:sp>
      <p:sp>
        <p:nvSpPr>
          <p:cNvPr id="41" name="Rounded Rectangle 40">
            <a:extLst>
              <a:ext uri="{FF2B5EF4-FFF2-40B4-BE49-F238E27FC236}">
                <a16:creationId xmlns:a16="http://schemas.microsoft.com/office/drawing/2014/main" id="{10E5114D-2E8E-AB5A-72A4-BD7CCA377840}"/>
              </a:ext>
            </a:extLst>
          </p:cNvPr>
          <p:cNvSpPr/>
          <p:nvPr/>
        </p:nvSpPr>
        <p:spPr>
          <a:xfrm>
            <a:off x="6980225" y="1195825"/>
            <a:ext cx="4501165" cy="41211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latin typeface="Source Han Sans TC" panose="020B0500000000000000" pitchFamily="34" charset="-128"/>
                <a:ea typeface="Source Han Sans TC" panose="020B0500000000000000" pitchFamily="34" charset="-128"/>
              </a:rPr>
              <a:t>簡介</a:t>
            </a:r>
            <a:endParaRPr lang="en-US">
              <a:latin typeface="Source Han Sans TC" panose="020B0500000000000000" pitchFamily="34" charset="-128"/>
              <a:ea typeface="Source Han Sans TC" panose="020B0500000000000000" pitchFamily="34" charset="-128"/>
            </a:endParaRPr>
          </a:p>
        </p:txBody>
      </p:sp>
      <p:pic>
        <p:nvPicPr>
          <p:cNvPr id="1026" name="Picture 2">
            <a:extLst>
              <a:ext uri="{FF2B5EF4-FFF2-40B4-BE49-F238E27FC236}">
                <a16:creationId xmlns:a16="http://schemas.microsoft.com/office/drawing/2014/main" id="{A5D975CD-EE97-0430-1EDC-A3644DB9F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09452" y="0"/>
            <a:ext cx="5232400" cy="66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361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7B1C488-5182-4753-9859-01B7006E4EB5}"/>
              </a:ext>
            </a:extLst>
          </p:cNvPr>
          <p:cNvSpPr>
            <a:spLocks noGrp="1"/>
          </p:cNvSpPr>
          <p:nvPr>
            <p:ph type="sldNum" sz="quarter" idx="14"/>
          </p:nvPr>
        </p:nvSpPr>
        <p:spPr/>
        <p:txBody>
          <a:bodyPr/>
          <a:lstStyle/>
          <a:p>
            <a:fld id="{6F75E9E8-232C-4AE7-ABE1-C7018BDE6178}" type="slidenum">
              <a:rPr lang="en-GB" smtClean="0">
                <a:solidFill>
                  <a:schemeClr val="bg1"/>
                </a:solidFill>
              </a:rPr>
              <a:t>9</a:t>
            </a:fld>
            <a:endParaRPr lang="en-GB">
              <a:solidFill>
                <a:schemeClr val="bg1"/>
              </a:solidFill>
            </a:endParaRPr>
          </a:p>
        </p:txBody>
      </p:sp>
      <p:sp>
        <p:nvSpPr>
          <p:cNvPr id="4" name="Title 3">
            <a:extLst>
              <a:ext uri="{FF2B5EF4-FFF2-40B4-BE49-F238E27FC236}">
                <a16:creationId xmlns:a16="http://schemas.microsoft.com/office/drawing/2014/main" id="{8C8C282A-8F6B-824F-85AE-64FB843E6DA5}"/>
              </a:ext>
            </a:extLst>
          </p:cNvPr>
          <p:cNvSpPr>
            <a:spLocks noGrp="1"/>
          </p:cNvSpPr>
          <p:nvPr>
            <p:ph type="title"/>
          </p:nvPr>
        </p:nvSpPr>
        <p:spPr/>
        <p:txBody>
          <a:bodyPr>
            <a:normAutofit/>
          </a:bodyPr>
          <a:lstStyle/>
          <a:p>
            <a:r>
              <a:rPr lang="en-GB">
                <a:latin typeface="Tahoma" panose="020B0604030504040204" pitchFamily="34" charset="0"/>
                <a:ea typeface="Tahoma" panose="020B0604030504040204" pitchFamily="34" charset="0"/>
                <a:cs typeface="Tahoma" panose="020B0604030504040204" pitchFamily="34" charset="0"/>
              </a:rPr>
              <a:t>Compound Interest</a:t>
            </a:r>
          </a:p>
        </p:txBody>
      </p:sp>
      <p:sp>
        <p:nvSpPr>
          <p:cNvPr id="5" name="Subtitle 4">
            <a:extLst>
              <a:ext uri="{FF2B5EF4-FFF2-40B4-BE49-F238E27FC236}">
                <a16:creationId xmlns:a16="http://schemas.microsoft.com/office/drawing/2014/main" id="{E174392E-85A7-0D46-A875-6FA99503FA41}"/>
              </a:ext>
            </a:extLst>
          </p:cNvPr>
          <p:cNvSpPr>
            <a:spLocks noGrp="1"/>
          </p:cNvSpPr>
          <p:nvPr>
            <p:ph type="subTitle" idx="15"/>
          </p:nvPr>
        </p:nvSpPr>
        <p:spPr/>
        <p:txBody>
          <a:bodyPr/>
          <a:lstStyle/>
          <a:p>
            <a:r>
              <a:rPr lang="en-US"/>
              <a:t>Who will earn more?</a:t>
            </a:r>
            <a:endParaRPr lang="en-GB"/>
          </a:p>
        </p:txBody>
      </p:sp>
      <p:graphicFrame>
        <p:nvGraphicFramePr>
          <p:cNvPr id="2" name="Chart 1">
            <a:extLst>
              <a:ext uri="{FF2B5EF4-FFF2-40B4-BE49-F238E27FC236}">
                <a16:creationId xmlns:a16="http://schemas.microsoft.com/office/drawing/2014/main" id="{C78826DC-8CFA-9882-6F8D-C49400EFC805}"/>
              </a:ext>
            </a:extLst>
          </p:cNvPr>
          <p:cNvGraphicFramePr/>
          <p:nvPr>
            <p:extLst>
              <p:ext uri="{D42A27DB-BD31-4B8C-83A1-F6EECF244321}">
                <p14:modId xmlns:p14="http://schemas.microsoft.com/office/powerpoint/2010/main" val="77394849"/>
              </p:ext>
            </p:extLst>
          </p:nvPr>
        </p:nvGraphicFramePr>
        <p:xfrm>
          <a:off x="4574692" y="1459956"/>
          <a:ext cx="6948393" cy="4632262"/>
        </p:xfrm>
        <a:graphic>
          <a:graphicData uri="http://schemas.openxmlformats.org/drawingml/2006/chart">
            <c:chart xmlns:c="http://schemas.openxmlformats.org/drawingml/2006/chart" xmlns:r="http://schemas.openxmlformats.org/officeDocument/2006/relationships" r:id="rId2"/>
          </a:graphicData>
        </a:graphic>
      </p:graphicFrame>
      <p:pic>
        <p:nvPicPr>
          <p:cNvPr id="7" name="Graphic 6" descr="School boy with solid fill">
            <a:extLst>
              <a:ext uri="{FF2B5EF4-FFF2-40B4-BE49-F238E27FC236}">
                <a16:creationId xmlns:a16="http://schemas.microsoft.com/office/drawing/2014/main" id="{EC62E1AB-65C8-5920-74CA-CA61BB9BEE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08722" y="5101946"/>
            <a:ext cx="735106" cy="735106"/>
          </a:xfrm>
          <a:prstGeom prst="rect">
            <a:avLst/>
          </a:prstGeom>
        </p:spPr>
      </p:pic>
      <p:pic>
        <p:nvPicPr>
          <p:cNvPr id="9" name="Graphic 8" descr="School girl with solid fill">
            <a:extLst>
              <a:ext uri="{FF2B5EF4-FFF2-40B4-BE49-F238E27FC236}">
                <a16:creationId xmlns:a16="http://schemas.microsoft.com/office/drawing/2014/main" id="{27C4B10E-B144-40EE-D119-A8C89E66EE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91114" y="5101946"/>
            <a:ext cx="735106" cy="735106"/>
          </a:xfrm>
          <a:prstGeom prst="rect">
            <a:avLst/>
          </a:prstGeom>
        </p:spPr>
      </p:pic>
      <p:pic>
        <p:nvPicPr>
          <p:cNvPr id="12" name="Graphic 11" descr="School girl with solid fill">
            <a:extLst>
              <a:ext uri="{FF2B5EF4-FFF2-40B4-BE49-F238E27FC236}">
                <a16:creationId xmlns:a16="http://schemas.microsoft.com/office/drawing/2014/main" id="{DA97A57C-82DE-D92A-EF16-AC806F491D4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20506" y="1482696"/>
            <a:ext cx="735106" cy="735106"/>
          </a:xfrm>
          <a:prstGeom prst="rect">
            <a:avLst/>
          </a:prstGeom>
        </p:spPr>
      </p:pic>
      <p:sp>
        <p:nvSpPr>
          <p:cNvPr id="10" name="Rounded Rectangle 9">
            <a:extLst>
              <a:ext uri="{FF2B5EF4-FFF2-40B4-BE49-F238E27FC236}">
                <a16:creationId xmlns:a16="http://schemas.microsoft.com/office/drawing/2014/main" id="{F4C72E75-799B-C87A-B653-DEA6DAE7C3F3}"/>
              </a:ext>
            </a:extLst>
          </p:cNvPr>
          <p:cNvSpPr/>
          <p:nvPr/>
        </p:nvSpPr>
        <p:spPr>
          <a:xfrm>
            <a:off x="349216" y="2179702"/>
            <a:ext cx="3903086" cy="1086971"/>
          </a:xfrm>
          <a:prstGeom prst="roundRect">
            <a:avLst/>
          </a:prstGeom>
          <a:noFill/>
          <a:ln w="28575">
            <a:solidFill>
              <a:schemeClr val="accent2"/>
            </a:solidFill>
            <a:extLst>
              <a:ext uri="{C807C97D-BFC1-408E-A445-0C87EB9F89A2}">
                <ask:lineSketchStyleProps xmlns:ask="http://schemas.microsoft.com/office/drawing/2018/sketchyshapes" sd="1219033472">
                  <a:custGeom>
                    <a:avLst/>
                    <a:gdLst>
                      <a:gd name="connsiteX0" fmla="*/ 0 w 2756442"/>
                      <a:gd name="connsiteY0" fmla="*/ 239811 h 1438835"/>
                      <a:gd name="connsiteX1" fmla="*/ 239811 w 2756442"/>
                      <a:gd name="connsiteY1" fmla="*/ 0 h 1438835"/>
                      <a:gd name="connsiteX2" fmla="*/ 854552 w 2756442"/>
                      <a:gd name="connsiteY2" fmla="*/ 0 h 1438835"/>
                      <a:gd name="connsiteX3" fmla="*/ 1400989 w 2756442"/>
                      <a:gd name="connsiteY3" fmla="*/ 0 h 1438835"/>
                      <a:gd name="connsiteX4" fmla="*/ 1924658 w 2756442"/>
                      <a:gd name="connsiteY4" fmla="*/ 0 h 1438835"/>
                      <a:gd name="connsiteX5" fmla="*/ 2516631 w 2756442"/>
                      <a:gd name="connsiteY5" fmla="*/ 0 h 1438835"/>
                      <a:gd name="connsiteX6" fmla="*/ 2756442 w 2756442"/>
                      <a:gd name="connsiteY6" fmla="*/ 239811 h 1438835"/>
                      <a:gd name="connsiteX7" fmla="*/ 2756442 w 2756442"/>
                      <a:gd name="connsiteY7" fmla="*/ 719418 h 1438835"/>
                      <a:gd name="connsiteX8" fmla="*/ 2756442 w 2756442"/>
                      <a:gd name="connsiteY8" fmla="*/ 1199024 h 1438835"/>
                      <a:gd name="connsiteX9" fmla="*/ 2516631 w 2756442"/>
                      <a:gd name="connsiteY9" fmla="*/ 1438835 h 1438835"/>
                      <a:gd name="connsiteX10" fmla="*/ 1947426 w 2756442"/>
                      <a:gd name="connsiteY10" fmla="*/ 1438835 h 1438835"/>
                      <a:gd name="connsiteX11" fmla="*/ 1400989 w 2756442"/>
                      <a:gd name="connsiteY11" fmla="*/ 1438835 h 1438835"/>
                      <a:gd name="connsiteX12" fmla="*/ 786248 w 2756442"/>
                      <a:gd name="connsiteY12" fmla="*/ 1438835 h 1438835"/>
                      <a:gd name="connsiteX13" fmla="*/ 239811 w 2756442"/>
                      <a:gd name="connsiteY13" fmla="*/ 1438835 h 1438835"/>
                      <a:gd name="connsiteX14" fmla="*/ 0 w 2756442"/>
                      <a:gd name="connsiteY14" fmla="*/ 1199024 h 1438835"/>
                      <a:gd name="connsiteX15" fmla="*/ 0 w 2756442"/>
                      <a:gd name="connsiteY15" fmla="*/ 709825 h 1438835"/>
                      <a:gd name="connsiteX16" fmla="*/ 0 w 2756442"/>
                      <a:gd name="connsiteY16" fmla="*/ 239811 h 143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6442" h="1438835" extrusionOk="0">
                        <a:moveTo>
                          <a:pt x="0" y="239811"/>
                        </a:moveTo>
                        <a:cubicBezTo>
                          <a:pt x="-28019" y="90084"/>
                          <a:pt x="81466" y="9721"/>
                          <a:pt x="239811" y="0"/>
                        </a:cubicBezTo>
                        <a:cubicBezTo>
                          <a:pt x="515018" y="-633"/>
                          <a:pt x="654292" y="-12725"/>
                          <a:pt x="854552" y="0"/>
                        </a:cubicBezTo>
                        <a:cubicBezTo>
                          <a:pt x="1054812" y="12725"/>
                          <a:pt x="1218333" y="-12913"/>
                          <a:pt x="1400989" y="0"/>
                        </a:cubicBezTo>
                        <a:cubicBezTo>
                          <a:pt x="1583645" y="12913"/>
                          <a:pt x="1669721" y="5446"/>
                          <a:pt x="1924658" y="0"/>
                        </a:cubicBezTo>
                        <a:cubicBezTo>
                          <a:pt x="2179595" y="-5446"/>
                          <a:pt x="2396384" y="20083"/>
                          <a:pt x="2516631" y="0"/>
                        </a:cubicBezTo>
                        <a:cubicBezTo>
                          <a:pt x="2652555" y="-7162"/>
                          <a:pt x="2743301" y="105355"/>
                          <a:pt x="2756442" y="239811"/>
                        </a:cubicBezTo>
                        <a:cubicBezTo>
                          <a:pt x="2738341" y="382252"/>
                          <a:pt x="2744169" y="492123"/>
                          <a:pt x="2756442" y="719418"/>
                        </a:cubicBezTo>
                        <a:cubicBezTo>
                          <a:pt x="2768715" y="946713"/>
                          <a:pt x="2738908" y="980052"/>
                          <a:pt x="2756442" y="1199024"/>
                        </a:cubicBezTo>
                        <a:cubicBezTo>
                          <a:pt x="2782681" y="1337777"/>
                          <a:pt x="2638740" y="1437163"/>
                          <a:pt x="2516631" y="1438835"/>
                        </a:cubicBezTo>
                        <a:cubicBezTo>
                          <a:pt x="2257552" y="1427917"/>
                          <a:pt x="2067325" y="1420589"/>
                          <a:pt x="1947426" y="1438835"/>
                        </a:cubicBezTo>
                        <a:cubicBezTo>
                          <a:pt x="1827528" y="1457081"/>
                          <a:pt x="1575836" y="1449562"/>
                          <a:pt x="1400989" y="1438835"/>
                        </a:cubicBezTo>
                        <a:cubicBezTo>
                          <a:pt x="1226142" y="1428108"/>
                          <a:pt x="923935" y="1438470"/>
                          <a:pt x="786248" y="1438835"/>
                        </a:cubicBezTo>
                        <a:cubicBezTo>
                          <a:pt x="648561" y="1439200"/>
                          <a:pt x="380872" y="1451693"/>
                          <a:pt x="239811" y="1438835"/>
                        </a:cubicBezTo>
                        <a:cubicBezTo>
                          <a:pt x="99779" y="1440081"/>
                          <a:pt x="-5025" y="1328001"/>
                          <a:pt x="0" y="1199024"/>
                        </a:cubicBezTo>
                        <a:cubicBezTo>
                          <a:pt x="20276" y="1075359"/>
                          <a:pt x="-23352" y="942062"/>
                          <a:pt x="0" y="709825"/>
                        </a:cubicBezTo>
                        <a:cubicBezTo>
                          <a:pt x="23352" y="477588"/>
                          <a:pt x="-9449" y="463670"/>
                          <a:pt x="0" y="239811"/>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accent2"/>
                </a:solidFill>
              </a:rPr>
              <a:t>Investor 1:</a:t>
            </a:r>
          </a:p>
          <a:p>
            <a:pPr marL="285750" indent="-285750">
              <a:buFont typeface="Arial" panose="020B0604020202020204" pitchFamily="34" charset="0"/>
              <a:buChar char="•"/>
            </a:pPr>
            <a:r>
              <a:rPr lang="en-US" sz="1200">
                <a:solidFill>
                  <a:schemeClr val="accent2"/>
                </a:solidFill>
              </a:rPr>
              <a:t>Starts at 25</a:t>
            </a:r>
          </a:p>
          <a:p>
            <a:pPr marL="285750" indent="-285750">
              <a:buFont typeface="Arial" panose="020B0604020202020204" pitchFamily="34" charset="0"/>
              <a:buChar char="•"/>
            </a:pPr>
            <a:r>
              <a:rPr lang="en-US" sz="1200">
                <a:solidFill>
                  <a:schemeClr val="accent2"/>
                </a:solidFill>
              </a:rPr>
              <a:t>Sets aside $5,000 a year for 10 years in a row.</a:t>
            </a:r>
          </a:p>
          <a:p>
            <a:pPr marL="285750" indent="-285750">
              <a:buFont typeface="Arial" panose="020B0604020202020204" pitchFamily="34" charset="0"/>
              <a:buChar char="•"/>
            </a:pPr>
            <a:r>
              <a:rPr lang="en-US" sz="1200">
                <a:solidFill>
                  <a:schemeClr val="accent2"/>
                </a:solidFill>
              </a:rPr>
              <a:t>No more investments after age 34.</a:t>
            </a:r>
          </a:p>
        </p:txBody>
      </p:sp>
      <p:sp>
        <p:nvSpPr>
          <p:cNvPr id="17" name="Rounded Rectangle 16">
            <a:extLst>
              <a:ext uri="{FF2B5EF4-FFF2-40B4-BE49-F238E27FC236}">
                <a16:creationId xmlns:a16="http://schemas.microsoft.com/office/drawing/2014/main" id="{E8C9B3A7-F857-0388-B5C3-786527793670}"/>
              </a:ext>
            </a:extLst>
          </p:cNvPr>
          <p:cNvSpPr/>
          <p:nvPr/>
        </p:nvSpPr>
        <p:spPr>
          <a:xfrm>
            <a:off x="349216" y="4123174"/>
            <a:ext cx="3903086" cy="1086971"/>
          </a:xfrm>
          <a:prstGeom prst="roundRect">
            <a:avLst/>
          </a:prstGeom>
          <a:noFill/>
          <a:ln w="28575">
            <a:solidFill>
              <a:schemeClr val="accent1"/>
            </a:solidFill>
            <a:extLst>
              <a:ext uri="{C807C97D-BFC1-408E-A445-0C87EB9F89A2}">
                <ask:lineSketchStyleProps xmlns:ask="http://schemas.microsoft.com/office/drawing/2018/sketchyshapes" sd="1219033472">
                  <a:custGeom>
                    <a:avLst/>
                    <a:gdLst>
                      <a:gd name="connsiteX0" fmla="*/ 0 w 2756442"/>
                      <a:gd name="connsiteY0" fmla="*/ 239811 h 1438835"/>
                      <a:gd name="connsiteX1" fmla="*/ 239811 w 2756442"/>
                      <a:gd name="connsiteY1" fmla="*/ 0 h 1438835"/>
                      <a:gd name="connsiteX2" fmla="*/ 854552 w 2756442"/>
                      <a:gd name="connsiteY2" fmla="*/ 0 h 1438835"/>
                      <a:gd name="connsiteX3" fmla="*/ 1400989 w 2756442"/>
                      <a:gd name="connsiteY3" fmla="*/ 0 h 1438835"/>
                      <a:gd name="connsiteX4" fmla="*/ 1924658 w 2756442"/>
                      <a:gd name="connsiteY4" fmla="*/ 0 h 1438835"/>
                      <a:gd name="connsiteX5" fmla="*/ 2516631 w 2756442"/>
                      <a:gd name="connsiteY5" fmla="*/ 0 h 1438835"/>
                      <a:gd name="connsiteX6" fmla="*/ 2756442 w 2756442"/>
                      <a:gd name="connsiteY6" fmla="*/ 239811 h 1438835"/>
                      <a:gd name="connsiteX7" fmla="*/ 2756442 w 2756442"/>
                      <a:gd name="connsiteY7" fmla="*/ 719418 h 1438835"/>
                      <a:gd name="connsiteX8" fmla="*/ 2756442 w 2756442"/>
                      <a:gd name="connsiteY8" fmla="*/ 1199024 h 1438835"/>
                      <a:gd name="connsiteX9" fmla="*/ 2516631 w 2756442"/>
                      <a:gd name="connsiteY9" fmla="*/ 1438835 h 1438835"/>
                      <a:gd name="connsiteX10" fmla="*/ 1947426 w 2756442"/>
                      <a:gd name="connsiteY10" fmla="*/ 1438835 h 1438835"/>
                      <a:gd name="connsiteX11" fmla="*/ 1400989 w 2756442"/>
                      <a:gd name="connsiteY11" fmla="*/ 1438835 h 1438835"/>
                      <a:gd name="connsiteX12" fmla="*/ 786248 w 2756442"/>
                      <a:gd name="connsiteY12" fmla="*/ 1438835 h 1438835"/>
                      <a:gd name="connsiteX13" fmla="*/ 239811 w 2756442"/>
                      <a:gd name="connsiteY13" fmla="*/ 1438835 h 1438835"/>
                      <a:gd name="connsiteX14" fmla="*/ 0 w 2756442"/>
                      <a:gd name="connsiteY14" fmla="*/ 1199024 h 1438835"/>
                      <a:gd name="connsiteX15" fmla="*/ 0 w 2756442"/>
                      <a:gd name="connsiteY15" fmla="*/ 709825 h 1438835"/>
                      <a:gd name="connsiteX16" fmla="*/ 0 w 2756442"/>
                      <a:gd name="connsiteY16" fmla="*/ 239811 h 143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6442" h="1438835" extrusionOk="0">
                        <a:moveTo>
                          <a:pt x="0" y="239811"/>
                        </a:moveTo>
                        <a:cubicBezTo>
                          <a:pt x="-28019" y="90084"/>
                          <a:pt x="81466" y="9721"/>
                          <a:pt x="239811" y="0"/>
                        </a:cubicBezTo>
                        <a:cubicBezTo>
                          <a:pt x="515018" y="-633"/>
                          <a:pt x="654292" y="-12725"/>
                          <a:pt x="854552" y="0"/>
                        </a:cubicBezTo>
                        <a:cubicBezTo>
                          <a:pt x="1054812" y="12725"/>
                          <a:pt x="1218333" y="-12913"/>
                          <a:pt x="1400989" y="0"/>
                        </a:cubicBezTo>
                        <a:cubicBezTo>
                          <a:pt x="1583645" y="12913"/>
                          <a:pt x="1669721" y="5446"/>
                          <a:pt x="1924658" y="0"/>
                        </a:cubicBezTo>
                        <a:cubicBezTo>
                          <a:pt x="2179595" y="-5446"/>
                          <a:pt x="2396384" y="20083"/>
                          <a:pt x="2516631" y="0"/>
                        </a:cubicBezTo>
                        <a:cubicBezTo>
                          <a:pt x="2652555" y="-7162"/>
                          <a:pt x="2743301" y="105355"/>
                          <a:pt x="2756442" y="239811"/>
                        </a:cubicBezTo>
                        <a:cubicBezTo>
                          <a:pt x="2738341" y="382252"/>
                          <a:pt x="2744169" y="492123"/>
                          <a:pt x="2756442" y="719418"/>
                        </a:cubicBezTo>
                        <a:cubicBezTo>
                          <a:pt x="2768715" y="946713"/>
                          <a:pt x="2738908" y="980052"/>
                          <a:pt x="2756442" y="1199024"/>
                        </a:cubicBezTo>
                        <a:cubicBezTo>
                          <a:pt x="2782681" y="1337777"/>
                          <a:pt x="2638740" y="1437163"/>
                          <a:pt x="2516631" y="1438835"/>
                        </a:cubicBezTo>
                        <a:cubicBezTo>
                          <a:pt x="2257552" y="1427917"/>
                          <a:pt x="2067325" y="1420589"/>
                          <a:pt x="1947426" y="1438835"/>
                        </a:cubicBezTo>
                        <a:cubicBezTo>
                          <a:pt x="1827528" y="1457081"/>
                          <a:pt x="1575836" y="1449562"/>
                          <a:pt x="1400989" y="1438835"/>
                        </a:cubicBezTo>
                        <a:cubicBezTo>
                          <a:pt x="1226142" y="1428108"/>
                          <a:pt x="923935" y="1438470"/>
                          <a:pt x="786248" y="1438835"/>
                        </a:cubicBezTo>
                        <a:cubicBezTo>
                          <a:pt x="648561" y="1439200"/>
                          <a:pt x="380872" y="1451693"/>
                          <a:pt x="239811" y="1438835"/>
                        </a:cubicBezTo>
                        <a:cubicBezTo>
                          <a:pt x="99779" y="1440081"/>
                          <a:pt x="-5025" y="1328001"/>
                          <a:pt x="0" y="1199024"/>
                        </a:cubicBezTo>
                        <a:cubicBezTo>
                          <a:pt x="20276" y="1075359"/>
                          <a:pt x="-23352" y="942062"/>
                          <a:pt x="0" y="709825"/>
                        </a:cubicBezTo>
                        <a:cubicBezTo>
                          <a:pt x="23352" y="477588"/>
                          <a:pt x="-9449" y="463670"/>
                          <a:pt x="0" y="239811"/>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accent1"/>
                </a:solidFill>
              </a:rPr>
              <a:t>Investor 2:</a:t>
            </a:r>
          </a:p>
          <a:p>
            <a:pPr marL="285750" indent="-285750">
              <a:buFont typeface="Arial" panose="020B0604020202020204" pitchFamily="34" charset="0"/>
              <a:buChar char="•"/>
            </a:pPr>
            <a:r>
              <a:rPr lang="en-US" sz="1200">
                <a:solidFill>
                  <a:schemeClr val="accent1"/>
                </a:solidFill>
              </a:rPr>
              <a:t>Starts at 35</a:t>
            </a:r>
          </a:p>
          <a:p>
            <a:pPr marL="285750" indent="-285750">
              <a:buFont typeface="Arial" panose="020B0604020202020204" pitchFamily="34" charset="0"/>
              <a:buChar char="•"/>
            </a:pPr>
            <a:r>
              <a:rPr lang="en-US" sz="1200">
                <a:solidFill>
                  <a:schemeClr val="accent1"/>
                </a:solidFill>
              </a:rPr>
              <a:t>Invests $5,000 each year for 30 years in a row until reaching age 65.</a:t>
            </a:r>
          </a:p>
        </p:txBody>
      </p:sp>
      <p:pic>
        <p:nvPicPr>
          <p:cNvPr id="18" name="Graphic 17" descr="School boy with solid fill">
            <a:extLst>
              <a:ext uri="{FF2B5EF4-FFF2-40B4-BE49-F238E27FC236}">
                <a16:creationId xmlns:a16="http://schemas.microsoft.com/office/drawing/2014/main" id="{81ED652F-1B29-89A9-5F3D-E78DEBBF4D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57859" y="3429000"/>
            <a:ext cx="735106" cy="735106"/>
          </a:xfrm>
          <a:prstGeom prst="rect">
            <a:avLst/>
          </a:prstGeom>
        </p:spPr>
      </p:pic>
      <p:sp>
        <p:nvSpPr>
          <p:cNvPr id="19" name="Rounded Rectangle 18">
            <a:extLst>
              <a:ext uri="{FF2B5EF4-FFF2-40B4-BE49-F238E27FC236}">
                <a16:creationId xmlns:a16="http://schemas.microsoft.com/office/drawing/2014/main" id="{BABB8B10-FEA2-6097-8A21-1F542A300069}"/>
              </a:ext>
            </a:extLst>
          </p:cNvPr>
          <p:cNvSpPr/>
          <p:nvPr/>
        </p:nvSpPr>
        <p:spPr>
          <a:xfrm>
            <a:off x="5625272" y="1820801"/>
            <a:ext cx="2166900" cy="1086971"/>
          </a:xfrm>
          <a:prstGeom prst="roundRect">
            <a:avLst/>
          </a:prstGeom>
          <a:solidFill>
            <a:schemeClr val="bg1"/>
          </a:solidFill>
          <a:ln w="28575">
            <a:solidFill>
              <a:schemeClr val="accent3"/>
            </a:solidFill>
            <a:extLst>
              <a:ext uri="{C807C97D-BFC1-408E-A445-0C87EB9F89A2}">
                <ask:lineSketchStyleProps xmlns:ask="http://schemas.microsoft.com/office/drawing/2018/sketchyshapes" sd="1219033472">
                  <a:custGeom>
                    <a:avLst/>
                    <a:gdLst>
                      <a:gd name="connsiteX0" fmla="*/ 0 w 2756442"/>
                      <a:gd name="connsiteY0" fmla="*/ 239811 h 1438835"/>
                      <a:gd name="connsiteX1" fmla="*/ 239811 w 2756442"/>
                      <a:gd name="connsiteY1" fmla="*/ 0 h 1438835"/>
                      <a:gd name="connsiteX2" fmla="*/ 854552 w 2756442"/>
                      <a:gd name="connsiteY2" fmla="*/ 0 h 1438835"/>
                      <a:gd name="connsiteX3" fmla="*/ 1400989 w 2756442"/>
                      <a:gd name="connsiteY3" fmla="*/ 0 h 1438835"/>
                      <a:gd name="connsiteX4" fmla="*/ 1924658 w 2756442"/>
                      <a:gd name="connsiteY4" fmla="*/ 0 h 1438835"/>
                      <a:gd name="connsiteX5" fmla="*/ 2516631 w 2756442"/>
                      <a:gd name="connsiteY5" fmla="*/ 0 h 1438835"/>
                      <a:gd name="connsiteX6" fmla="*/ 2756442 w 2756442"/>
                      <a:gd name="connsiteY6" fmla="*/ 239811 h 1438835"/>
                      <a:gd name="connsiteX7" fmla="*/ 2756442 w 2756442"/>
                      <a:gd name="connsiteY7" fmla="*/ 719418 h 1438835"/>
                      <a:gd name="connsiteX8" fmla="*/ 2756442 w 2756442"/>
                      <a:gd name="connsiteY8" fmla="*/ 1199024 h 1438835"/>
                      <a:gd name="connsiteX9" fmla="*/ 2516631 w 2756442"/>
                      <a:gd name="connsiteY9" fmla="*/ 1438835 h 1438835"/>
                      <a:gd name="connsiteX10" fmla="*/ 1947426 w 2756442"/>
                      <a:gd name="connsiteY10" fmla="*/ 1438835 h 1438835"/>
                      <a:gd name="connsiteX11" fmla="*/ 1400989 w 2756442"/>
                      <a:gd name="connsiteY11" fmla="*/ 1438835 h 1438835"/>
                      <a:gd name="connsiteX12" fmla="*/ 786248 w 2756442"/>
                      <a:gd name="connsiteY12" fmla="*/ 1438835 h 1438835"/>
                      <a:gd name="connsiteX13" fmla="*/ 239811 w 2756442"/>
                      <a:gd name="connsiteY13" fmla="*/ 1438835 h 1438835"/>
                      <a:gd name="connsiteX14" fmla="*/ 0 w 2756442"/>
                      <a:gd name="connsiteY14" fmla="*/ 1199024 h 1438835"/>
                      <a:gd name="connsiteX15" fmla="*/ 0 w 2756442"/>
                      <a:gd name="connsiteY15" fmla="*/ 709825 h 1438835"/>
                      <a:gd name="connsiteX16" fmla="*/ 0 w 2756442"/>
                      <a:gd name="connsiteY16" fmla="*/ 239811 h 143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6442" h="1438835" extrusionOk="0">
                        <a:moveTo>
                          <a:pt x="0" y="239811"/>
                        </a:moveTo>
                        <a:cubicBezTo>
                          <a:pt x="-28019" y="90084"/>
                          <a:pt x="81466" y="9721"/>
                          <a:pt x="239811" y="0"/>
                        </a:cubicBezTo>
                        <a:cubicBezTo>
                          <a:pt x="515018" y="-633"/>
                          <a:pt x="654292" y="-12725"/>
                          <a:pt x="854552" y="0"/>
                        </a:cubicBezTo>
                        <a:cubicBezTo>
                          <a:pt x="1054812" y="12725"/>
                          <a:pt x="1218333" y="-12913"/>
                          <a:pt x="1400989" y="0"/>
                        </a:cubicBezTo>
                        <a:cubicBezTo>
                          <a:pt x="1583645" y="12913"/>
                          <a:pt x="1669721" y="5446"/>
                          <a:pt x="1924658" y="0"/>
                        </a:cubicBezTo>
                        <a:cubicBezTo>
                          <a:pt x="2179595" y="-5446"/>
                          <a:pt x="2396384" y="20083"/>
                          <a:pt x="2516631" y="0"/>
                        </a:cubicBezTo>
                        <a:cubicBezTo>
                          <a:pt x="2652555" y="-7162"/>
                          <a:pt x="2743301" y="105355"/>
                          <a:pt x="2756442" y="239811"/>
                        </a:cubicBezTo>
                        <a:cubicBezTo>
                          <a:pt x="2738341" y="382252"/>
                          <a:pt x="2744169" y="492123"/>
                          <a:pt x="2756442" y="719418"/>
                        </a:cubicBezTo>
                        <a:cubicBezTo>
                          <a:pt x="2768715" y="946713"/>
                          <a:pt x="2738908" y="980052"/>
                          <a:pt x="2756442" y="1199024"/>
                        </a:cubicBezTo>
                        <a:cubicBezTo>
                          <a:pt x="2782681" y="1337777"/>
                          <a:pt x="2638740" y="1437163"/>
                          <a:pt x="2516631" y="1438835"/>
                        </a:cubicBezTo>
                        <a:cubicBezTo>
                          <a:pt x="2257552" y="1427917"/>
                          <a:pt x="2067325" y="1420589"/>
                          <a:pt x="1947426" y="1438835"/>
                        </a:cubicBezTo>
                        <a:cubicBezTo>
                          <a:pt x="1827528" y="1457081"/>
                          <a:pt x="1575836" y="1449562"/>
                          <a:pt x="1400989" y="1438835"/>
                        </a:cubicBezTo>
                        <a:cubicBezTo>
                          <a:pt x="1226142" y="1428108"/>
                          <a:pt x="923935" y="1438470"/>
                          <a:pt x="786248" y="1438835"/>
                        </a:cubicBezTo>
                        <a:cubicBezTo>
                          <a:pt x="648561" y="1439200"/>
                          <a:pt x="380872" y="1451693"/>
                          <a:pt x="239811" y="1438835"/>
                        </a:cubicBezTo>
                        <a:cubicBezTo>
                          <a:pt x="99779" y="1440081"/>
                          <a:pt x="-5025" y="1328001"/>
                          <a:pt x="0" y="1199024"/>
                        </a:cubicBezTo>
                        <a:cubicBezTo>
                          <a:pt x="20276" y="1075359"/>
                          <a:pt x="-23352" y="942062"/>
                          <a:pt x="0" y="709825"/>
                        </a:cubicBezTo>
                        <a:cubicBezTo>
                          <a:pt x="23352" y="477588"/>
                          <a:pt x="-9449" y="463670"/>
                          <a:pt x="0" y="239811"/>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200">
                <a:solidFill>
                  <a:schemeClr val="accent3"/>
                </a:solidFill>
              </a:rPr>
              <a:t>This example shows how the earlier a person takes advantage of compound interest, the more time that money has to grow.</a:t>
            </a:r>
          </a:p>
        </p:txBody>
      </p:sp>
      <p:sp>
        <p:nvSpPr>
          <p:cNvPr id="3" name="TextBox 2">
            <a:extLst>
              <a:ext uri="{FF2B5EF4-FFF2-40B4-BE49-F238E27FC236}">
                <a16:creationId xmlns:a16="http://schemas.microsoft.com/office/drawing/2014/main" id="{D3BD66EC-5ECE-477B-886D-B22797011716}"/>
              </a:ext>
            </a:extLst>
          </p:cNvPr>
          <p:cNvSpPr txBox="1"/>
          <p:nvPr/>
        </p:nvSpPr>
        <p:spPr>
          <a:xfrm>
            <a:off x="10942638" y="2353774"/>
            <a:ext cx="1160894" cy="553998"/>
          </a:xfrm>
          <a:prstGeom prst="rect">
            <a:avLst/>
          </a:prstGeom>
          <a:solidFill>
            <a:schemeClr val="bg1"/>
          </a:solidFill>
        </p:spPr>
        <p:txBody>
          <a:bodyPr wrap="none" rtlCol="0">
            <a:spAutoFit/>
          </a:bodyPr>
          <a:lstStyle/>
          <a:p>
            <a:pPr algn="ctr"/>
            <a:r>
              <a:rPr lang="en-US"/>
              <a:t>$611,790</a:t>
            </a:r>
          </a:p>
          <a:p>
            <a:pPr algn="ctr"/>
            <a:r>
              <a:rPr lang="en-US" sz="1200"/>
              <a:t>at age 65</a:t>
            </a:r>
          </a:p>
        </p:txBody>
      </p:sp>
      <p:sp>
        <p:nvSpPr>
          <p:cNvPr id="15" name="TextBox 14">
            <a:extLst>
              <a:ext uri="{FF2B5EF4-FFF2-40B4-BE49-F238E27FC236}">
                <a16:creationId xmlns:a16="http://schemas.microsoft.com/office/drawing/2014/main" id="{6D624EE3-26B6-40C4-A281-CA9393A43DA3}"/>
              </a:ext>
            </a:extLst>
          </p:cNvPr>
          <p:cNvSpPr txBox="1"/>
          <p:nvPr/>
        </p:nvSpPr>
        <p:spPr>
          <a:xfrm>
            <a:off x="10515600" y="1346949"/>
            <a:ext cx="1160895" cy="553998"/>
          </a:xfrm>
          <a:prstGeom prst="rect">
            <a:avLst/>
          </a:prstGeom>
          <a:solidFill>
            <a:schemeClr val="bg1"/>
          </a:solidFill>
        </p:spPr>
        <p:txBody>
          <a:bodyPr wrap="none" rtlCol="0">
            <a:spAutoFit/>
          </a:bodyPr>
          <a:lstStyle/>
          <a:p>
            <a:pPr algn="ctr"/>
            <a:r>
              <a:rPr lang="en-US">
                <a:solidFill>
                  <a:srgbClr val="B60095"/>
                </a:solidFill>
              </a:rPr>
              <a:t>$787,180</a:t>
            </a:r>
          </a:p>
          <a:p>
            <a:pPr algn="ctr"/>
            <a:r>
              <a:rPr lang="en-US" sz="1200">
                <a:solidFill>
                  <a:srgbClr val="B60095"/>
                </a:solidFill>
              </a:rPr>
              <a:t>at age 65</a:t>
            </a:r>
          </a:p>
        </p:txBody>
      </p:sp>
    </p:spTree>
    <p:extLst>
      <p:ext uri="{BB962C8B-B14F-4D97-AF65-F5344CB8AC3E}">
        <p14:creationId xmlns:p14="http://schemas.microsoft.com/office/powerpoint/2010/main" val="1335928258"/>
      </p:ext>
    </p:extLst>
  </p:cSld>
  <p:clrMapOvr>
    <a:masterClrMapping/>
  </p:clrMapOvr>
</p:sld>
</file>

<file path=ppt/theme/theme1.xml><?xml version="1.0" encoding="utf-8"?>
<a:theme xmlns:a="http://schemas.openxmlformats.org/drawingml/2006/main" name="Basic Layouts">
  <a:themeElements>
    <a:clrScheme name="ZUU color theme">
      <a:dk1>
        <a:srgbClr val="2A177C"/>
      </a:dk1>
      <a:lt1>
        <a:srgbClr val="FFFFFF"/>
      </a:lt1>
      <a:dk2>
        <a:srgbClr val="2A177C"/>
      </a:dk2>
      <a:lt2>
        <a:srgbClr val="FEFFFE"/>
      </a:lt2>
      <a:accent1>
        <a:srgbClr val="2A177C"/>
      </a:accent1>
      <a:accent2>
        <a:srgbClr val="B60095"/>
      </a:accent2>
      <a:accent3>
        <a:srgbClr val="650099"/>
      </a:accent3>
      <a:accent4>
        <a:srgbClr val="84BD00"/>
      </a:accent4>
      <a:accent5>
        <a:srgbClr val="00B5E2"/>
      </a:accent5>
      <a:accent6>
        <a:srgbClr val="002D72"/>
      </a:accent6>
      <a:hlink>
        <a:srgbClr val="B60095"/>
      </a:hlink>
      <a:folHlink>
        <a:srgbClr val="FE7E2D"/>
      </a:folHlink>
    </a:clrScheme>
    <a:fontScheme name="Zuu">
      <a:majorFont>
        <a:latin typeface="Maven Pro"/>
        <a:ea typeface="Source Han Sans CN Normal"/>
        <a:cs typeface=""/>
      </a:majorFont>
      <a:minorFont>
        <a:latin typeface="Open Sans"/>
        <a:ea typeface="Source Han Sans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2019-01-29 Qiddiya Template (basic layouts).potx" id="{BCC70908-FEA9-43A9-906F-AC3F0A76CCA9}" vid="{B9B7A5B4-37AB-495C-B0A8-B0F4411AE4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62747029717054CABE9F3DF382CA9E4" ma:contentTypeVersion="13" ma:contentTypeDescription="Create a new document." ma:contentTypeScope="" ma:versionID="dce69862acb257d35ad6d41630585cf1">
  <xsd:schema xmlns:xsd="http://www.w3.org/2001/XMLSchema" xmlns:xs="http://www.w3.org/2001/XMLSchema" xmlns:p="http://schemas.microsoft.com/office/2006/metadata/properties" xmlns:ns2="ee747c1b-4215-4cac-9728-ea2f57b80ac2" xmlns:ns3="5eaed477-8a41-4b2a-8331-2ac82ab2b6ff" targetNamespace="http://schemas.microsoft.com/office/2006/metadata/properties" ma:root="true" ma:fieldsID="0c2c63cfdd9b346af8aeb83bc66f05e3" ns2:_="" ns3:_="">
    <xsd:import namespace="ee747c1b-4215-4cac-9728-ea2f57b80ac2"/>
    <xsd:import namespace="5eaed477-8a41-4b2a-8331-2ac82ab2b6f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747c1b-4215-4cac-9728-ea2f57b80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eaed477-8a41-4b2a-8331-2ac82ab2b6f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76E920-75D3-47AB-8F9F-F97F5C468E04}">
  <ds:schemaRefs>
    <ds:schemaRef ds:uri="http://schemas.microsoft.com/sharepoint/v3/contenttype/forms"/>
  </ds:schemaRefs>
</ds:datastoreItem>
</file>

<file path=customXml/itemProps2.xml><?xml version="1.0" encoding="utf-8"?>
<ds:datastoreItem xmlns:ds="http://schemas.openxmlformats.org/officeDocument/2006/customXml" ds:itemID="{7F68A5D9-3625-4703-915F-ADD18AAEF1E3}">
  <ds:schemaRefs>
    <ds:schemaRef ds:uri="5eaed477-8a41-4b2a-8331-2ac82ab2b6ff"/>
    <ds:schemaRef ds:uri="ee747c1b-4215-4cac-9728-ea2f57b80a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E4E751-200D-463A-A3BB-1B7F9AFA258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Basic Layouts</Template>
  <Application>Microsoft Office PowerPoint</Application>
  <PresentationFormat>Widescreen</PresentationFormat>
  <Slides>12</Slides>
  <Notes>0</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Basic Layouts</vt:lpstr>
      <vt:lpstr>Selling Tools</vt:lpstr>
      <vt:lpstr>What is Dollar Cost Averaging?</vt:lpstr>
      <vt:lpstr>SLP-triangle</vt:lpstr>
      <vt:lpstr>評級機構長期信貸評級定義</vt:lpstr>
      <vt:lpstr>各類資產回報與波幅長遠相若</vt:lpstr>
      <vt:lpstr>Financial Planning Pyramid</vt:lpstr>
      <vt:lpstr>Data Protection Policy</vt:lpstr>
      <vt:lpstr>長者福利</vt:lpstr>
      <vt:lpstr>Compound Interest</vt:lpstr>
      <vt:lpstr>Life Cycle</vt:lpstr>
      <vt:lpstr>Financial Planning Process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Laurence Lloyd</dc:creator>
  <cp:revision>1</cp:revision>
  <dcterms:created xsi:type="dcterms:W3CDTF">2019-01-29T11:05:44Z</dcterms:created>
  <dcterms:modified xsi:type="dcterms:W3CDTF">2022-04-26T08:09:59Z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0x010100662747029717054CABE9F3DF382CA9E4</vt:lpwstr>
  </property>
</Properties>
</file>